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405" r:id="rId2"/>
    <p:sldId id="298" r:id="rId3"/>
    <p:sldId id="276" r:id="rId4"/>
    <p:sldId id="372" r:id="rId5"/>
    <p:sldId id="280" r:id="rId6"/>
    <p:sldId id="271" r:id="rId7"/>
    <p:sldId id="457" r:id="rId8"/>
    <p:sldId id="387" r:id="rId9"/>
    <p:sldId id="305" r:id="rId10"/>
    <p:sldId id="384" r:id="rId11"/>
    <p:sldId id="354" r:id="rId12"/>
    <p:sldId id="390" r:id="rId13"/>
    <p:sldId id="275" r:id="rId14"/>
    <p:sldId id="391" r:id="rId15"/>
    <p:sldId id="396" r:id="rId16"/>
    <p:sldId id="404" r:id="rId17"/>
    <p:sldId id="423" r:id="rId18"/>
    <p:sldId id="424" r:id="rId19"/>
    <p:sldId id="426" r:id="rId20"/>
    <p:sldId id="425" r:id="rId21"/>
    <p:sldId id="427" r:id="rId22"/>
    <p:sldId id="428" r:id="rId23"/>
    <p:sldId id="429" r:id="rId24"/>
    <p:sldId id="430" r:id="rId25"/>
    <p:sldId id="431" r:id="rId26"/>
    <p:sldId id="432" r:id="rId27"/>
    <p:sldId id="434" r:id="rId28"/>
    <p:sldId id="435" r:id="rId29"/>
    <p:sldId id="409" r:id="rId30"/>
    <p:sldId id="436" r:id="rId31"/>
    <p:sldId id="440" r:id="rId32"/>
    <p:sldId id="438" r:id="rId33"/>
    <p:sldId id="439" r:id="rId34"/>
    <p:sldId id="437" r:id="rId35"/>
    <p:sldId id="441" r:id="rId36"/>
    <p:sldId id="442" r:id="rId37"/>
    <p:sldId id="416" r:id="rId38"/>
    <p:sldId id="417" r:id="rId39"/>
    <p:sldId id="418" r:id="rId40"/>
    <p:sldId id="420" r:id="rId41"/>
    <p:sldId id="421" r:id="rId42"/>
    <p:sldId id="422" r:id="rId43"/>
    <p:sldId id="368" r:id="rId44"/>
    <p:sldId id="443" r:id="rId45"/>
    <p:sldId id="444" r:id="rId46"/>
    <p:sldId id="445" r:id="rId47"/>
    <p:sldId id="446" r:id="rId48"/>
    <p:sldId id="447" r:id="rId49"/>
    <p:sldId id="448" r:id="rId50"/>
    <p:sldId id="449" r:id="rId51"/>
    <p:sldId id="450" r:id="rId52"/>
    <p:sldId id="451" r:id="rId53"/>
    <p:sldId id="452" r:id="rId54"/>
    <p:sldId id="453" r:id="rId55"/>
    <p:sldId id="454" r:id="rId56"/>
    <p:sldId id="455" r:id="rId57"/>
    <p:sldId id="456" r:id="rId58"/>
    <p:sldId id="459" r:id="rId59"/>
    <p:sldId id="460" r:id="rId60"/>
    <p:sldId id="458" r:id="rId61"/>
    <p:sldId id="380" r:id="rId62"/>
    <p:sldId id="267" r:id="rId6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27" autoAdjust="0"/>
    <p:restoredTop sz="99227" autoAdjust="0"/>
  </p:normalViewPr>
  <p:slideViewPr>
    <p:cSldViewPr snapToGrid="0">
      <p:cViewPr>
        <p:scale>
          <a:sx n="85" d="100"/>
          <a:sy n="85" d="100"/>
        </p:scale>
        <p:origin x="156" y="-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1 января 2020г 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41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 по Измерскому СП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1 января 2021 г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22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 по Измерскому СП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1 января 2022г.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12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1"/>
                <c:pt idx="0">
                  <c:v>Численность населения по Измерскому СП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612</c:v>
                </c:pt>
              </c:numCache>
            </c:numRef>
          </c:val>
        </c:ser>
        <c:dLbls>
          <c:showVal val="1"/>
        </c:dLbls>
        <c:gapWidth val="75"/>
        <c:axId val="79564800"/>
        <c:axId val="79566336"/>
      </c:barChart>
      <c:catAx>
        <c:axId val="79564800"/>
        <c:scaling>
          <c:orientation val="minMax"/>
        </c:scaling>
        <c:axPos val="b"/>
        <c:majorTickMark val="none"/>
        <c:tickLblPos val="none"/>
        <c:crossAx val="79566336"/>
        <c:crosses val="autoZero"/>
        <c:auto val="1"/>
        <c:lblAlgn val="ctr"/>
        <c:lblOffset val="100"/>
      </c:catAx>
      <c:valAx>
        <c:axId val="79566336"/>
        <c:scaling>
          <c:orientation val="minMax"/>
        </c:scaling>
        <c:axPos val="l"/>
        <c:numFmt formatCode="General" sourceLinked="1"/>
        <c:majorTickMark val="none"/>
        <c:tickLblPos val="nextTo"/>
        <c:crossAx val="7956480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627472933070866"/>
          <c:y val="3.2074584610748254E-2"/>
          <c:w val="0.7625259596456696"/>
          <c:h val="0.8378634878065394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Lbls>
            <c:txPr>
              <a:bodyPr/>
              <a:lstStyle/>
              <a:p>
                <a:pPr>
                  <a:defRPr sz="240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2"/>
                <c:pt idx="0">
                  <c:v>молоко, ц.</c:v>
                </c:pt>
                <c:pt idx="1">
                  <c:v>мясо, ц.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2140</c:v>
                </c:pt>
                <c:pt idx="1">
                  <c:v>160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6.2500000000000134E-3"/>
                  <c:y val="4.6001425681980145E-3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2400" baseline="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2"/>
                <c:pt idx="0">
                  <c:v>молоко, ц.</c:v>
                </c:pt>
                <c:pt idx="1">
                  <c:v>мясо, ц.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2240</c:v>
                </c:pt>
                <c:pt idx="1">
                  <c:v>180</c:v>
                </c:pt>
              </c:numCache>
            </c:numRef>
          </c:val>
        </c:ser>
        <c:dLbls>
          <c:showVal val="1"/>
        </c:dLbls>
        <c:overlap val="-39"/>
        <c:axId val="96720384"/>
        <c:axId val="96721920"/>
      </c:barChart>
      <c:catAx>
        <c:axId val="96720384"/>
        <c:scaling>
          <c:orientation val="minMax"/>
        </c:scaling>
        <c:axPos val="b"/>
        <c:tickLblPos val="nextTo"/>
        <c:txPr>
          <a:bodyPr/>
          <a:lstStyle/>
          <a:p>
            <a:pPr>
              <a:defRPr sz="2800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96721920"/>
        <c:crosses val="autoZero"/>
        <c:auto val="1"/>
        <c:lblAlgn val="ctr"/>
        <c:lblOffset val="100"/>
      </c:catAx>
      <c:valAx>
        <c:axId val="967219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400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967203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 baseline="0">
              <a:solidFill>
                <a:schemeClr val="tx1"/>
              </a:solidFill>
              <a:latin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1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20212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52,7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16,9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954,3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Имущественный</c:v>
                </c:pt>
                <c:pt idx="2">
                  <c:v>Земельный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52.7</c:v>
                </c:pt>
                <c:pt idx="1">
                  <c:v>116.9</c:v>
                </c:pt>
                <c:pt idx="2">
                  <c:v>954.3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91,7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32,9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r>
                      <a:rPr lang="ru-RU" smtClean="0"/>
                      <a:t>35,3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Имущественный</c:v>
                </c:pt>
                <c:pt idx="2">
                  <c:v>Земельный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91.7</c:v>
                </c:pt>
                <c:pt idx="1">
                  <c:v>132.9</c:v>
                </c:pt>
                <c:pt idx="2">
                  <c:v>935.4</c:v>
                </c:pt>
              </c:numCache>
            </c:numRef>
          </c:val>
        </c:ser>
        <c:dLbls>
          <c:showVal val="1"/>
        </c:dLbls>
        <c:gapWidth val="75"/>
        <c:shape val="cylinder"/>
        <c:axId val="138513408"/>
        <c:axId val="113038080"/>
        <c:axId val="0"/>
      </c:bar3DChart>
      <c:catAx>
        <c:axId val="138513408"/>
        <c:scaling>
          <c:orientation val="minMax"/>
        </c:scaling>
        <c:axPos val="b"/>
        <c:majorTickMark val="none"/>
        <c:tickLblPos val="nextTo"/>
        <c:crossAx val="113038080"/>
        <c:crosses val="autoZero"/>
        <c:auto val="1"/>
        <c:lblAlgn val="ctr"/>
        <c:lblOffset val="100"/>
      </c:catAx>
      <c:valAx>
        <c:axId val="113038080"/>
        <c:scaling>
          <c:orientation val="minMax"/>
        </c:scaling>
        <c:axPos val="l"/>
        <c:numFmt formatCode="General" sourceLinked="1"/>
        <c:majorTickMark val="none"/>
        <c:tickLblPos val="nextTo"/>
        <c:crossAx val="138513408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19BD57-C2FF-424D-A9ED-09B06DF6C418}" type="datetimeFigureOut">
              <a:rPr lang="ru-RU" smtClean="0"/>
              <a:pPr/>
              <a:t>31.01.2022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6254" y="624468"/>
            <a:ext cx="10483161" cy="6092855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436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Отчет главы Измерского сельского поселения  о социально-экономического развития Измерского сельского поселения в 2021 году  и задачах на 2022год</a:t>
            </a:r>
            <a:br>
              <a:rPr lang="ru-RU" sz="436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36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Валитова</a:t>
            </a:r>
            <a:r>
              <a:rPr lang="ru-RU" sz="436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Раиса </a:t>
            </a:r>
            <a:r>
              <a:rPr lang="ru-RU" sz="436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Минсаетовича</a:t>
            </a:r>
            <a:endParaRPr lang="ru-RU" sz="4400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9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Temp\Rar$DI08.980\20200128_120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0" y="1260088"/>
            <a:ext cx="5143500" cy="51407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0" y="211873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Шарапова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Илгама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Нургалиевича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Измери</a:t>
            </a:r>
            <a:endParaRPr lang="ru-RU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совет\IMG-20200124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21323"/>
            <a:ext cx="9144000" cy="566224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74726" y="187569"/>
            <a:ext cx="20425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КФХ Исакова В.И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977376" y="597877"/>
            <a:ext cx="8383349" cy="8520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Милицкова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Р.С.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apf.mail.ru/cgi-bin/readmsg/IMG-20181211-WA0006.jpg?id=15445945640000000551%3B0%3B6&amp;x-email=denisova-oljg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1173" y="1809410"/>
            <a:ext cx="5715288" cy="434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1107412" y="584021"/>
            <a:ext cx="4711493" cy="852091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>
            <a:lvl1pPr marL="320040" indent="-32004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endParaRPr lang="ru-RU" sz="3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6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/IMG-20181221-WA0006.jpg?id=15453865320000000147%3B0%3B1&amp;x-email=denisova-oljg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150" y="1759865"/>
            <a:ext cx="5833053" cy="464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2775" y="860027"/>
            <a:ext cx="568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Кузнецова Г.В.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IMG-20200129-WA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3394" y="1828800"/>
            <a:ext cx="4471639" cy="4583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42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ожарка\Desktop\20190111_080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621" y="1103970"/>
            <a:ext cx="5910145" cy="4859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47220" y="323386"/>
            <a:ext cx="5355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Макаров О. В грузоперевозки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MG-20200129-12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546" y="1014760"/>
            <a:ext cx="9144000" cy="55198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68759" y="234176"/>
            <a:ext cx="3254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Ожогин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Илья Сергеевич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новый год 2020\pGk5U2s4nX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201775"/>
            <a:ext cx="5940425" cy="445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 rot="10800000" flipV="1">
            <a:off x="4005043" y="6364116"/>
            <a:ext cx="4181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Концерт  к 23 февралю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с.Вожи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СДК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eulzlHiG25c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787" y="1208033"/>
            <a:ext cx="5940425" cy="444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YGBgYHBgcICAcKCwoLCg8ODAwODxYQERAREBYiFRkVFRkVIh4kHhweJB42KiYmKjY+NDI0PkxERExfWl98fKcBBgYGBgcGBwgIBwoLCgsKDw4MDA4PFhAREBEQFiIVGRUVGRUiHiQeHB4kHjYqJiYqNj40MjQ+TERETF9aX3x8p//CABEIA2AEgAMBIgACEQEDEQH/xAAxAAEAAwEBAQAAAAAAAAAAAAAAAQIEAwUGAQEBAQEBAQAAAAAAAAAAAAAAAQIDBAX/2gAMAwEAAhADEAAAAvdFiYEgAAAAAAAAAATAkAAAAAAAAAAAAAAAAAEgAAAAAAAAAAAAAAAAAAAACAAAoAAAAAAACEiAAAAAAVABIAAAAAAAAAAAAJQJAAAAAAAAAAAAAAAABIAAAAAAAAAgKAAAAAACAoIAAAAAAAAAAAIEwUAAAAABUACYCUEokAAAAAAAAAAAAlAkAAAAAAAAAAAAAAAAACYEgAAAAAAAAAAAAAAACAAAAAAESqEwJgBAUAAAAAABUAAAAEokAAAAAAAAAAAAAAlAkAAAAAAAAAAAAAAAEoEgAAAAAAAAAAAAAACAoAAAAQTAAAAAAAAAAAAVAAABMJIkAAAAAAAAAAAAAAAJRIAAAAAAAAAAAAAAJAAAAAAAAAAAAAAAAAAAETAJIBKBKAAAAAAAAAAABUAAACYkAAAAAAAAAAAAAAAASAAAAAAAAAAAAAAAkAAAAAAAAAAAAAAAAAAAAARIAhIhMAAAAAAAAAAFQAAAJgSAAAAAAAAAAAAAAAACUSAAAAAAAAAAAJgSAAAAAAAAAAAAAAAAAAAAAAAAQSgTAAAAAAAAAAAVAAAAJAAAAAAAAAAAAAAAABIAAAAAAAAAAAmJAAAAAAAAAAAAAAAAAAAAAAABBKAAAAAAAAAAAAABUAAAAEokAAAAAAAAAAAAAAAEgAAAAAAAAAACQAAAAAAAAAAAAAAAAAAAARIAhMAAAAAAAAAAAAgkglAlAgAAAAEgAAAAAAAAAAAAAAASAAAAAAAAAACYkCAAAAAAoAAAAAAAAAAAAAAAQSgTAAAAAAAAAAAQkQAACAAAAASAAAAAAAAAAAAAABMCQAAAAAAAAASAAIAAAACgAAAAAAAAAAAAABBKBKAAAAAAAAAAAAIJgAAAIAAAAAJCJAAAAAAAAAAAAAAEgAAAAAAAAAJAgAAAAAAAKAAAAAAAAAAAAQAAAAAAAAAAAAAgAAAAAgAAAACYEoEgAAAAAAAAAAAAAlEgAAAAAAAAQAmJAAAAAAAoAAAAAAAAAAAQAAAAAAAAAAAAAECYAAAAACAAAAAAASgSAAAAAAAAAAABMCUSAAAAAAABAAEoEokAAACggKAAAAAAAAAAIEwAAAAAAAAAAAAAgkgmAAAAAAgAAAAAACYEokAAAAAAAAAAAATAkAAAAAQAAAAABKBKJIkAAAoAAAAAAABEwAAAAAAAAAAAAAAAIAAAAAAADhOAejPnj0Z86T0GGTayWNLhJ2crF1LEgATAkAAAAAAAAAAEoEgAAAAACAAAAAAAEwJQoCUCUCUCUBMCYAAAAAAAAAAAAAAAAACJQAAAAAAAAYlxzjqOMd5M0ahka4MrVU4O0HKekFbQLzyHecw1WxybJxDdOGD0JwSbmOxqZpNDhY6ucl1ZJAABKBKJAAAgAAAKCAAAAAoAAAAAAAAAAAAAAAAAAAAAAAAiRAAAAAAAAAZUSJgSiQABW1C4AAAESIi4pHQc46jlHYcI0DPGkZp0QcJ7VObpBWZgm3MdZ4DROYapyDZOKTbOKTay2NDhU0s/Q6KTFlZJQJAAFAAAAAAAAAAAAAAAAAAAAAAAAACAAAAAAAAAAQZQSgkhZgJRIpehcAAAkhIAAAAAAARMEgAAAAhIqsOebbilpOVZp58uJ7TyoPYnx7Hrz5Nj1OeGxtt5/Q2TkuaZ4QaZywbWMbbedc3MUmxkk1M8ndxk6ucl1ZJAAAAAAAAAAAAAAQJQJgAAAAAAAACBMBlBIAESAFbVLokAAlEgAAAAAAACJgkAAAAAExMDHsyR5+/D69ZufoDzKerB5FfZg8SvujwL+3B5j06nn7vO9GNIoCEiq0nNccnSTlHYcXYcJ6jk6wc7TBM1g6W4DROaDXbCN1sA9B58m9ik2MljSzyd3KTopJZAAAAAAAAAAAAQAAGWYkIqW44bZxv6GtAqtuR1VFlZLIEgTAkAAAAAACJgkAAAAAAkZ9GePN9byfWrpEiEwAAAAeL6Pn+jGgUIJVqdHKDsz1NDLNmiOA61oJRB17edeXerYAiQArMSIkVi4pHQc46jlHYcHccHeDjPSCtkFppB1twg0zkGycUG+fPHovPk3sNjYySamaTu5SdFJLIkAyxI8rRm0Y74vX8zY8ejhg1XXoDW4ya4MXTQTK1DhXRJSt7HKbCvSJWszzTo42XTW1CY4DRbGNjNU1xwGhmk0OEnZxk6qQdHKxcCQZ9GaPO9byPWrqBEwSAADny7cY5dvO3rpCceXXlqBYABExMBQQBHLtBz24ZX0FLygAVlIAAiRCYAAAImBIAITAAAi0ERYUXHOOo5Oo4x3HCNEJn0R5i+rn8zgn0JzXDeaY7ZJ29Xl47PO7XvvGsVya6me/SEnj2qKzJ05RB3ryk62zDTbj2Wts1k7sxe9eHU7xxqdZpIdZOVe45V7jM0jNTYMttAATAnNozx5nreR651FTASiQQSiRAePvwb40g5ce3HUCwACJiYAAAAjn1HHbjhfRcusoETEgABHM6xm42b3l8q9mvhU1Pd6/P7MvUiYzqQAAAAIkQkQiQEAAAjzvSyLwvO5POr6OK6TN98eODZz5+vtu8/0cyyGuVefTnchqWvw6yxNedndzqdbZxqjN0l7Ms2aWa8vSeI70mkvSl7y8bdBExIAAAAAAAzacseb6/keudRQAAAAHkbcWuNgOfDvw1AQACJgSAAAAByvzqNfnUPbeNyr3OXhxXscfNWbePBqWiJomEJ7y52zGKXoe3pw7uO5EoAAAABBAUEAAAcutTz/S8v1CAAV46FmfrdNiU53rcAAAAAAhYlVpOboqkdEUuKBW1bAAAAAAADLqzR5nreT6BrnhWu+Xj1Nrl1AAAPJ05+8bgc+HfDZ3QslAlATxpWlj516Dy+dnq8/NVu55VnbnVQmwAvK84mEPW8/NpHq5Fyepg9WMWL3fCPYp1yZvo+B73iVzrau8+h6fj+xx3IlAAAAAgIAAmAAAiR5noZOx3ACgAAVtW4AAAAAAmBKBMwJQJQJQItWwAAARIiYJQJQJy6csed6fmax3rrqefQZdWDeAAAeX15Xj0Xk8dz1/L4E38+OfU1UztzpzLIBKJDp2lyumkxNveXz+f0nzpb0vP9fKuHVxlspvPBj3MWprz9LZt8ejkctEdi/m67HnexgtWvyu+ezhExrPb3fnfouW5ROdAAAECUAEELIQAAADLz04j0QAoAAFbVsEwSiQAAAAAAACUCUCLVsAAAAAAAMurBHmYPQ1nL28WiuyJPN9Hy/RjpBQBGeMs9Knlyt353ni56jTm3GJ7PldM89dt0ufNb1s35z3/F9moz2rm4NuPTvPTTSMa0eJ7Hk6kerj7FLcu8ZteH1jyfSrgNFM0anbV5UV6mDksnvnVMCAImIj6L5z3ue+6JxoAryXuxcpv0o8jnN+tx89N6+fCGvY6eH7evLYXAAAAFPN9Ty19QIACgImBMSAASAAAAAAAAACJiSUSAAAAAIBk05jz7ViM/n9let7Pg+8ebp4o3iiBOfujzYvyM/DXk7Y33i2Kv05SsnTlqelk15Tz/AHfB9+zzfQ8z0ZeN3WXlmtw1Pa8vT5cev5/Plqe74vJZovkVaaxUxMIRIIJVS2UFlUSm2d8562z04evhY6enyws9NPGidAlHWuRrZyPQ88BefteL6uvNrROuAAglAkgnzvRxrrAAAArapYAAAEgAAAAAAAAiYkSAAAglAmARNSM/fgeduw746W7qSGGsybVLhHI7Rj4anThDNYtuHrj1b1jGt3n+h50Xpz6akel4sV6c+ZmsttwtTfw4ALJQJIJRC2ViLqItEFJtnfOe1s9M9tDPTjboz1rMs7CaFkq62ueDV3ufP0x6LHk7uGm5wb4yGf1PL9aar5+2Ljz0M+mvoefq15/TmJ15wQAABw78zoAFAAVtUsAAAACUACQAAAAARMSJgSgAAAARW1SM/fMYPR87Wek8nlvPt8vDrXpU45o2Z7Zd5mDeYiRp7cevn62weh53TO1i72dbcembmQ6Z08I0YuaEblp5jo5pejnMWVlS1s9ObtfHTNbROenG3RnrWxnpExKiSHfght13j5NvRwrPXrOuVsXoeWbc3o0Y5c++Vrvfpiub2nlNaGbomH1sdW23yE1ME6x05xeXuTE78kwIAAmBMBKJBBIUiRWYLAAAAAAAAAATAlAlAi1ZJQJRyOzHw1PTePys9zn4UWexx81qbOHKtRv870cuPXl156yDvgDTk2Ys3Xi2ZEgdIiYjT249eHXp5vpeXvNu3PvZHbh3zcKjUtpyTL14782d8Wi+e2a+ic9eN7s9EmegSixWe/W88a+883vHp3HmzryXPaO3W88uC1c+n0eXXPeG/wAz1vGPUpox65afL9DBOvp+T6flS+x518p7Xk8zWzNRN2qSgERVlIZvzLj2+mbTvyAhHKuzHys9F5HKz2+XitPoZhy0CgAImCZiQAAAAAAAAcjqycdT0XkcbPd5eDXU9nj5azdxztS0Q1ASZrMtprJKAiax3vj9Dl049uXSMo78xEa8W3DnXei5nI6ZA0duHXz9LZtOErbl03NHbj0zcMWrqBWjVg38fRyk4/QO/a4xvTys59Ddc8M3bfefia8unPbbfL135MOzL3nauhmvPT5/peXNepann3nfP7GCddnl6MjXs+RbnL6eLiXrzhNgqJhE1iy7nCdIoubRBkLmBrBDfPbfz43y2ceK5lDUmAlAlA+jHm6gAAISoIAmCyjlXZj42ek8fjZ7vLwa6ntcfLWbuOdqWqWBZKBKBAAAAJmBMxMsgUtUp6fm+lz1ytS+NZSe/OCDXh24sanVj3GEby7cN+dUd68OkYNuTpjjZO5pmI56z8+vLUCr68evh7e1L1xv28O7xby9TL1ovXj25GL2fG9ma8vvx9K3L1xameV68WvW8bvlPY8eE3uwk1MDQAhLKQzdzizpFJZmpckNYlEaxZVvnKGsS6RcUdpODd1l8to5anMWAHWsUnr1M9d2E+jHn6gEczqycdPQnx+NnvcvArqe3x8pZu452paIWSKAAABAAAAIAAAAmJJRJMwlms1K+n5np89cZro57wLV780Is0ZNmPGm3Dqszx142Taiu9qd+HS2TZk04zE9Ma+Pflz1x49+FBVtmLXw9ve9Lzn6vkel583pmll57/F0TeycfBL9sqdpQmgEwCIsspVnrHNc3rBkLkhvnKrWLRDfOYNc4LVWdGvN8yfSpGe2hLNc9E3V86NTbx4TZEduVkTvmXHo7M3jox8jfzwRZqzw1PZ4+ZMuzjniy9YVKFIIkUAACSAiQAQSgSAiQAQESCCUACUSSiSyJlVmpHpeb6PPXHtw68t5Y027YxtkFcXpUzcGjvNccvpUMDesy9+lue+ebfys89vtvPPhsxSzm157OaYVtxbePsntx789dOEdDiM+uQkoEqwzdzi56RzXN6xKQRrnKI3zsq1zlDeJROsDucGuI4zotm8b6+MsOPE18skazs48bUtOmMVt14xdtXM5d8tDZgpXU1U4RVoRZIQACZhUIEwAEBUiAAASgJgSgTAAAJiQBAQAAQSACUSTMJZReXVbNfz9JtUaeF88vaOtjnTtcyz1FeOixlaoMsa4Mdd/Y82PWGTB6ldTDn0Z+2Ip0WctmXTw9l+/Dvy7cO+YvWnbIvSKTLaIXMojXOysdOV4q1zshvmiYuQAEwJRI9LzekvoT5cS36Z1zaIUQOnVpzrhrwo2x5sGllnU054XMwVMIBBKYARMACyYqoAAICgJgkoEgAAAAJgAAAAhEiJgATAlAmayWQlX53l11nt5+nCbQuW3VG3lbNZ15x58u63ndT083fESySaor2OlulSk467z6HXPGbzza8fbEjcWrGd9NmHd5/RjGPRq5U1XhklE7yEVtXv5Q6+cKCETAmAAJAAAAAITAATMVWlaOhKOquUd0cGgZ40jNOkZWsZWuTG2SZImN4gKAiYiBbKBIARMFlEoAQAAEwJQJQAIAiQATMtVpKTcUdZl4XveXqrfz9KR0FJtJOnnosxcteqXyrbaHGnahybBhtsHGNEHhz7F+2PM07qc9Y8PsdNTw3uWs8F7w8Hd6GfOvNn2XP0eNo9GjGCmrSvmz6I89vjWMM7W+eOdSMs6BwdxwntC83SCsyIkiYCUSSgWVFlUXnnJZUXiskwCJEJkqtJzdBydhxdxwaIODRJ4sey6Y8afYhfJt6g8ufSR5s+gME7RinZC5WoZp7o4z1HN0FFxVaBNUtppB1ch1ngO7gNDONE5pjQzyd3AdbcJXq5DpFBasDP059YhMBz6k6M/WynTnSXpWotzvzOkV4mlSS9YsTOuaycvQzxw05tRya5rI1jJTdlInTJlahibMJ3aJMzTJlnQjO0zWVqGZpgzqednXqs2255z25VC1zk6wUWFVhSeHaJmYoAAzyaEEmaiUCtaxLeIg7zSyShU+V6iaw6O3JM7vNnB3HBoHBoGdokzxpkzNIztIzNQzNIzTpGZpkytQyzplcrVBmOkc50SZp6QtWhZwjuODuji6jlPRXOOg5x0gpHSIyc90GHP6Pm5205/ROHTrz3znlqmXI1wZ6dbHHpGoz27WON+klZmKrS6PP7aJL35XLKi2TTkNWfRwOt61OfPVQ56cW8qsK+d6dCVhVKoSK8+yMt+45VveuHaRCYSYFBOdrFABIAAAiRCRAK3rYAAAAvJAAUAACggCYALMAAAAiYKrDhfojhPYtZmLJVgvFUWVmpiYESIBESIiRESiqRXj35V00Z4NXOtI5zFzP2z6zjGgca6pMdtlThfQOfDXgLbcfc7TCmXVmO9qXhS4zVtmO+zn0AoABAAACCl6XETACAAoBAlAABAUAACtoEgAABOglAACgACJAAAAAAAETAAAAAiYAhWyqxeDnTvE1yvahZUzKBMAFRz60OfbPqSqUvHpy6Vk24theSElK3odAMuuhwoRtUvTNpzHa/LqAOfSYIVKBMAAAABAKXrJMTAAIJgAAAAAAACJAFbVLCAAAroIJgACgAAgKAAAAHA7x52ePZeFB7zxe56bPooAQAAImABEiAQYI3cPAyHt5POsbevmD1e3iwfTbPN7TpuY+lJzSzXd5/dna8+K9F5sm+uIbXAaJ42O2eeCaO+LYTn0Z1t24d4CgAAAAAAEABFb8y6YQFQAAAAAACAK+eekpcAms1i4CBPLp5R6tsG46OHcAACgAAAAADj4ce35XiDZm5yQvBWbCsWgjRxHtev8Z0Ps48n1gAKRMAAgceXzcasFgXkrKC0QJhJ6vqeL6tmXllxHt7vH0S+ja8nO1pqtgml6HQADzvRxDVxom3h24yxozaQKAAAAAg889B5PqxIoBz6cy4AI4d8xj9PyfSjsKAAAgAFPI9nlHPVS4ArapZSDo4VNOWKnTV59T57VmHv+r8X1PsXmemABQAAAqW8nD5cXpMkTMgkAlUSCIkUm0FfQ8+D7S3y/wBMWFImICmPr8tFa2C0CQItJztaSi8HX2/n/fsy+R9D5EvTnoodvZ8P6A5zCpQLUtU6KiytTpymTNTblS9ud5WnLqAoAAAgSgPN9LnHm+nFyRQEU61C8nN1k400zGHprGZqtWNtkxTrkyTrgzNI4O44z1HNcVza0eNi+lHxj7Ch8k+w5nyUfWfMVziRnSikXqR6vmQfaW+Y+mJFAACpHzE4ITInrzEwCQJsVXHNaBCSqYIi0FfT82D7SfP9ARMCJ8o8vJFibIExJNkhEEoEzUW93wfUs9LTkk60pQ104810ViCSSjpBzprtGON1jJbWrLx9DzUnTx7Ry2ZfSXO0zWVqkyNgyTqGadA4T2HKegpNhWZBATATAlEFkQWVFogSgTCCUCYkEBMCYIECYEogtFZJxauJ5vfRFnyQlArXpUr6/lD7Vg3gAU+e3/NRExY1ZkgCVyt5qXVEqi8VE0tJSJFUwVTBq+p+L+lN4I+R935wtMWCYHSskqwTUIAtWS+3BoPcwa+NmLpw0y+X0pJ91y6WrlPSTm6SVWglAlAnyfVzHHJ1qlvV8f2JZhFTNZJQJVFkAAQJiCyBMAAIJQJgJQJQACBKILKwWUg6OQ6Rzg6OUHZwHanODtXmiYAK+RdaRESIBWLVNP1vxn0xtiYJpfwjy+MXImYExILkygKyIVLKi08x1UuRW0ERIitoK665j16eXB34xYWiQSWQIraCCCLdIIhJF6Se7246bPC126y+LG+D2/U8bfWpjqbmHmek83mejzxVN7DBuZhz6TwHseL60dECVRZWSUCVRZVVohEJUIJmosrBdSDpFIOjjB3ZoNMZRqjNBpjPBojPBoZYNNcw0Rwg7Rxod2ehqjPJ3tl6xrRJJJKB8tEWOS9BEwRFqj1PKg+v4/Kj6b53nBNq2JmJDTnF6yTW1S1QUCJQSiRasl4tUrMACL8+h7/zf33yJ51oksDZktQsCq0HOyTTW3I5WDvwmp7mvyPWs08OdjbTnVYVkpNrRmtpsY6+jY896VzzregMV9UVm8/1/NK+j5mlPSjHK62UamUaWLEey8eke3HkD1nnUr04wcz0o86I9KPLk9JgrXoMEHoR5w3xhG1kg11zjvHIXcpOkc4OikFlZJRJEIJiRALdaxHXR5WM+inxtRvcuh8rPO5NL1KklYkVtFzgmCUSTKSQasswTfnYrTpBMqiaajlz25TnZAtzuXrNRMSImCvSmk+zwb+Z8NMSSACyLEosc46ScZ61KnU5Enf2PD9izZj3YzyedZl+i9Tz+la2ODYxyamQaozQaa5uZrjHJpzUqU7Z7ptpORdMZZjTXNJ2pQX52gUuKLyc1hM1C1JLKyTWyqxeTlPQVSKzIlNikyiAEiFhR0FJsKLyc3UKacxwx7vPsiJgp0tBkvy6yxCSAREwIVETAmJLTWxKJJiYJRJEwLRAd88nfhW5WYCZgATAmJqN/n+se+x0rwOG3FEzFiEwTpyyX6dsxw7dNJmndU8/p0yhahPr+P6lnqYdmY8Lvy2S745SR15STaKl62C0CItaufW3cp26QZb9uiYeOvmuOExKLELCIkVi1jnHUVXk5zcUmwpNhVcVXHOeknKegpN5Oc3k5uknObyc3Sa5T0k5uo5Ow5Ow5OwrSZiE2MOL2x8y+l4WfM9KWlqkEBARW0FUwJtqMszAkAFq9zgvQSqWhJE1khMkEkAAEEaso1cKCEwWmthIRKC2/wA+TbmrpM19FSa56kwDfg117HbL6CTbpwVEZiVeMWrMJa1BW1oK160WbVF++SLPQ546l+jkVaeEtVxC0lV5KLyUXkpNpKOgovJzm8nN0k5us1xnsOTsOU9JOU9JOU9BSbSUXFJsKrik2FVhVYZ3TlEoFp58jVOaT5iZkrMSQmCIkKTBHfjY9vN58FbVsSCYmBekm7D21GKYgu63ONmcmlgiATAlJWs1JkCBMAmsnRW5AKygsrJZWSYQJi1L1oe/swbEtfz6m7lmHalJlmElVxSbiq8lF5ObpJzdJqlZ0JHJ2XkvJR0HOeljlN5Oc9JOU9JOc9BzdBReSk2kqsKrCs2FZkQkQmSEiEiEiAAAAUzbPLjUwbC3DRyOfJJ4kTAJIiYETBUkSkXoImBeEiEkJgXoN84Bvrjg1cucACJgTEiJoTE2KTeTmuKLCtbwRao6uViyZKLQQkJQWisC3bWd9mTTZypr5HObytJvJReSi8lHQUm8nObwVlYgk5r8kjVxHaZERctZkQsKzMkSBIhaBEgkRICSAAAASgTEiEwESQAgSQT5voYzxuGzEmvV5Jfav4nc/8QAAv/aAAwDAQACAAMAAAAh0sAAAAAAAU888sAAAAAAAAA888888888AAAAAAAAAAAAAAEMAAEc8qCCAAAAAAAAAw888888U8AAAABAAAc8888MAAAAAAAAw88888888AAAAAAAAACAAAAAAACACCCCCCCCCCDCOc888888c8skIABBAAAU88888MAAAAAAAA0888888888sAAAAAAAAAAAAAAAACCCCCCCQ0t/9995ww08c8888IBBBAAAQ8888888MAAAAAA0888888888MAAAAAAAAAAAAAAACAAAAAEc89995hBBBQo0888ZhBAAAAAAU8888888IAAAAA8888888884AAAAAAAAAAAAAAAAAAAU48MM9999pAAABAg8888pAABBAAAEc8888888gAAAAA8888888884AAAAAAAAAAAAAAAAAAAAAQAw1998tNAAAAA0888sAAAAAAAAU88888888IAAAAU888888sAAAAAAAAAAAAAAAAAAAAAAAAEMc8888oAAAAAQ8884AAAAAAAAQ88888884AAAAAU88888oAAAAAAAAAAAAAAAAAAAAAAAEM888888oAAAAAAA8888IAAAAAAAU88888884AAAAAU88888gAAAAAAAAAAAAAAAAAAAAQA08888884gAAAEEMME8888AAAAAAAAc8888888gAAAAE88888oDDDDCDAAAAA84AAAAAAAAAEMc888884AAAAw888U8888AAAAAAAAQU88888sAAAAAU9998BBDDDDDBAAQw084gAAAAAAEMM888888wgAAAEc888Ac8884IAAAAAAAUc88888gAABBF99995DDDDDDDDBBBAAAAAAAAAAc888888gAAAAAE88888A0888sMAAAAAAAAQ88888IABBBV999//AKwwwwwwwQQQAAAAAAAABPPPPPPOAAAAAADHPPPPPAEPPPPPDAAAAAAAAPPPPLCAQQQXfff/AP8APLDDDBDBBBBAABAAAAMc888888AAAAAAEEc88884AAw0888sIAAAAAAA08899sBBBBB//wD/AP8A/wDzy4wwwQQQQQQQAFPPPPPPKAAAAAAAAHPPPPOMIHBJBMNOONPLAAAAAAPPffPTQQQQcdf/AP8A/wD/AP8A/vN9NNNNtd988888888IAAAAAAAk88888AAgE8oBU8V1pFZoEUsAE4wx199NJBBDD3/93/8A/wD/AN9999999998888884AAAAAAAAIc8888gAAAYsIAAEEA8scRRBBxhlt1xtd5191NFJDLHTzxx19999999999999884gAAAAAAE88888gAAAEUNQcIUU884wAAA8MN99p99dNtt+N1UIAYpFRVBNE9xxxx1999984wAAAAAAMMc8884gAAAMcUAAQCwYU8IAAAA89599999999V/9JCmqOhD9ttpthNJNRlRhVsgIEIEAAE888884gAAAAc88oIvBAAU8M0sAAAkN5999199995HpRlNNN9j990y2xM+iqRBhB9d99NYiGOmWuO2+CKGOyyww4EnAAwtzx5doxMUoowQ4U5159hHNBVBBBbA/qF1tX9//AD+ZSSMQAEJPLDDAANvvtmoshul/j8e0HAIFfeVXWbKdAFLOUXHBHPbS1/XSRSXW/wAgEGEP/wD/AP8AuEDgAAA5fLgMCgAgIJDI49+8/aPWIiYyeKa11QQVhTxLAEEHFHHH28vWnX330/8AADDDHDDDDDZ7BSedIJGKUJCCCCCCPW//AP8A+tdf1+zjAIABT64MvHMAGkEEEEEHHOuGV3X3lPOM88s0Ic6/7kEAHvhk60ICoIIIIIL9f+//AP8A43fPPPEAAAHPPLHIATTaQQQSVTTX/wC0EkEEEsydGBHkk41TQvO8c1/c+hn+sIIII47+7/8A/wD/APN3zzzjzYgADTzzyzw02nX333333erglt33/wDLHnJFC8+HdFgv33VgRwxzzIe+45vTU3zzzjz8d9884c88AAAQw888991d99RxBZ9m45OxNbDi7+9HbTSu3/ffkRbR6snjjHxSDAJKB/LDHPHUwwQwsU8+8AAAAAABBxVhBBFNdB83Nhc5yQQWWZlk1Wh3PHUyjAGhFMd+/wAWFtfgkzDcs848/wAEAAABLJb7wzwAAAAABW03332H9yxn5xjJqLZsYJdI3oO2wvsKKkAhsIES9ozwaTzhpJP/ADnPJFAKICCC2++++++uOOtNCFDnBC/3SKtfsWkduxjCpfYNd/6nGOlI8DiVJGHpAzDMN55zw7/ot88+oqCCCyyyyyywyESygxKJNjUNBngsE4tP9JbwMj1TMwzOsqbrbhjQSCTtOAhj6pQSpQMM/wDf/wBj/wDuMMC06m69NN1//wDRdgHR2ebUuMjKO6e+cP46kx1+J5WfHvPPT/Cm39sYG9iqOMOoac8+wAhDvr0MIAAQUfecekssUZDD2CHWnby94My/fJ8O8W47DvriJwU8+fnO9IGjl4QrTYIjsuBzjHgMPPQSQRTQSABSRjvmkUjEd4Zk+FAiNU1J/PF19ETP8/Wq9c8CADdxnr6L68V5VJAQUbjXfVIQZfTbTXf/AKoJhDKYJJmZoO2L4qYY5aY7YjPVWVTo0818OPPOduAC841xx6j9BTTDW3OJ3WkDC00HWEMFHPf6Elb6w0kKhnwq3qZq4YIuocBS35eZe0sX++/PtP8Aq99hRz+3EWCOu8AITBBX8MA1sJBN99tNNp9RNKYtEQ/vPFqvaP8AZiYpCw2jJ1u6sa309FDKlmgBfq/289qiottotl8KK6y9GPjj2VbpiqPHa2w4IMCF7WXRumin78GmuIAJHHFOLgAFP15BMDCNpDPGGYcXus8VH+psw+21x0XZWdaBApvkHMjgGFAh3jrZj+qu0ud0ohyt62+sh0jDGorAFXAQAAfSQUc/ZXfffb3/AH33zX23xzzygSD88yRrBTihhgqqyBJK7b74Jq6zx75OoAABzyAShTmMAAwzykAAABDzzz3777zzxzzzzzCABTyzyhT7ASTKONchSkIiyKCBCRZzhzyowxzzDADyBSgRzzzzwAAAgBD777z7b7zzxbzzywARPfPkATwhSxCiqou3UbBDJzjSCSWkR7zzzzzgABzDTUBzzTzzgBzjzw6I4q7L77zzxTzzyqp3UBxGtP8ABV8E+WSeW6h5SCokAAcMNK6Q88oAA82gAU8g4ic88A88aCy2y8gSVB6+88c88DFQKCuCuudDBWoKaeGK+q5CSXg8M80s12CA0wAMM+mIEg0sS64440cYwdbjy2w8Ilh78ogM2g2euKKyq+G1jX66mOKeyGNRNI8wgaeEZPCAMU8sMMAgMIwkEMc4U8wMoS2uGSyt+i0BXqAa5aiujDrPOaKeP7W+mmqjMaSo6y195VdpY9qUsMMAw08gYg0scIAw4kEoowwoYOaNqSKwn2GQEuynnBxLh6yWWjs+6K2EqBSAym0tVk80MMS6+7CCEeQk8AAQgM8EggIUcAg4ezTfViG05ZFBPymBJJ1x8mu+qu0WOGogVVmNV04euW6e0oNR8gZ/TEwzfxhFxwUk8MsgMYAUuCHa9i66g1JYWSttN5VtJu6WuWIC+SF5RpORYuo1pllVlZtwnrnWOC/Kiu8owMsYiu+e+maSuxbzc6CSMBBI+CclpRhd7quGSkOqiaORBuOVWyWqiSKw0MxEeeyyq+yuO+2my+OqaKYcE00QK6eJCSyQohRg2qmiJ5Y4Ke+uSSwWqiS+6O6QOkA+DHP2q1op2+OKWeqCaqaA0UIg0IUswgc8yNNsyCiYRpvoeu6yW2mWu2iOC+yeiKmaCGsUE+VKuG2a+aoFoIE0IA8s+Y8M+muOaCCCO+MM+pxi+62QN4ugWSmuWmmiWmieqe6e+OCGmGW6cZMoMYUggwQ5DHymSuOW2eWmKOOOSuSmK+80Mbos/8QAAv/aAAwDAQACAAMAAAAQOuDD/wD/AP8A/rDT/tABF988/wDvgggkvvvvPAAAAQPfPPPPPPPOMPPOIQV//wD330EEEEEHH30EFW2pcMMMPD//APjB199NBBRxxz3/ADQQQQdfffQQQQUccdff/PPffPPP/f8A/wD/AIwwwwwwgz3eQQQQUYvbZSQwgt//AOkFH3300EEENPP/ANJBBBx99999tBBBBBBBV99999991/zzDDDDR1s+8gAENNJBiS//APywggk//wC0FHX33308MMNf30kEEH3333300EEEEEEEEEEEEEEEMEEEEEV33zyARzzzy1U5/wD/AGoggw09f/aQQXffffywwQ/fQQQVfffffeQQQQQQQQQRTTTTSQQQQVefTTfPKAFPfffPXQtv/wCoMMIJP/8A7hBB19999hDBB99BBR9Nd9995BBBBBBB999999dJBBBBBBRBx088BQw99999KTz/ALwwwww0/wD+kEEFX3330kEF32kFH33320EEEEFH3kF3333332kEEEEEEEU13mEEFX33H324JP8A7DDDDPP/AP7wwwRfffeQQQQfaQQfffaQQQQTTfffffffffffSQQQQQRTfffbQQVfcYQQYfgw1/ywwww//wD+sMEEFX33kEEFX2kFX332EEEEE13333333330kEEEFEHX333nEEV330EUU8/oIP8A/DDDDvf/AP4QQQTfffYQQRfeQQVffaQgghv/AL33330EX330EEEEEEU122kEEEX30kPP/wD+qCT/APwwww+//wD+2kEU3320EEFX2kADz0AALLLb7z3200kEV332kEEEU0333mEEE133sMd//vL6IJf/ALLDDH//AP8A2mEEH332EEFzzgABTzgIIIIL777zzz33333kEEEF333EEEF33/nEMf8A7zDDWKDT/vPDDDD/AP8A/wBtBRx99JBE88oAAc++qCCCCW+88899995xBBBF999xBBF999rDDPf/ACggglrggz//AM8MNPf/AP8AfQQUfbSQFPPIAEPvvjiggggIgAMMAQQAQQQTXfeQQQQfffe84xx3+wgghlvjik8/7yww09//AP0kEHTy0ADzzwILb77744qIIIAAAAAAAEFX332EEFX3330MEMN//wDzCHOeySv/ACww3+/7ww0//fQQAFfDAAAPDCQ8sstv/wD+8zwwwwyxzz3332EEEHX200kEMOf/APzCC++ewNZgFV0w4YMr/rDb7NJAww8MIAV//LDAKzzyzw88888888899tBBBF99995BBDLf/wDww3vvujoijlv2/j3XcIGHHGJCAdaQVeINHPfP+tpjjDCAAEMPPPPPPPPPKQRXfffQQQRfv+4wnvoghtj1kmu6wvusTXbQccAAFBHIIcfdpBO2dfYDIIlquzhjDHOIAAAARTfffcQQTT3/APMMd/qII574ILLQsKL8gFX3kEAQAAAAAAABQvBJX0GVxH3n2lkVEOsN6L6autfOssEUn3/sMMd/+IIJ7qIojKN4MZ7ZKfH2lnAQAAAgAADThPREH0xyj2jT/i5yNin6yzAKa557renW2GGF0TLzggTSQI7UoW74L5wNfOJfal40mkWUQQzyFO0EEEABV6t3klEMU8OdJCTXY89PM9vK8qrQwhyAwzhDWCXQGPXpYddccPe6P55L+SwEPlFG1tvUkkUhwX7P311cMMMPMLUX/wD7IY6s3rW+mIs+w4xl1xoGg8UBOBgMIob60LzD89088MtNNx3DJ194wgViLzzzFzzz37GT2sDO8DFMcg08IAAANU999d5wpHtd6zAX/qBcD7AD3898888gxNbT9YIIAEpOuPPPOAIQQ27DQDKEorEMGKU8gAAA9d9t995h3+++/wCwl/4w8774TBLIQQICFTTT2LANOMMBD7v4ady7Utud7UOlZRLNNI/CAAADDPSAQcccIc9vvu19Cg/yw0w80wgsHPPPfSQX62QMnMKhVUJg4h4ntJuP6mir6kEAwF53OMZmHq7jTTXDAow8vq//AP8AD3/vPDDDCieIQgsN5ZALq0jo8eM9IxC4LmW5aVR8GntnOx9+sxHM/oXwhKBBlMEiOOuOTrDR/DDT3/8A/vjtstMBDGP6cpcQaCbbvRqFhldzuXQQBRsrYo0EwBCRDiTaGDbRL/2jtV6ktq5DaAfz/wAMMMMPMK47LIJqS9CFQe8GoNEg+O9k8Wsijr9w7DHqOLz87HYsdkeQzR/J6qIscIgvCDQnXEFHX2003b78QCN2QkO7Yjlj4yDHO9k12uUXnO1OoFNtsPAz9mz6rv3vNf7+zsS/77yKgJDA0000kYINPuADOaYS+r10OesSw+0H7D3el7u5s6tZnN+HTa+/CKADFsHd8AMRhHxXvFULPOIQM9udhbE00sAAKGhMxV1mQjYujPmggtVBGbZFJAARzJPzzYubuykM3/cNBUcpepg4g74luO06U1zzPOYIdaH0F5m8vEPobGgcxnYjBHE5KD9gIc3u7ZxJGIsrMESJszYznOiPlvHu16hNAwLPXvdc4IuMYocvGFwieUFlZxaCGB0JeFWfSNrb57i3rTu+7oXTogS1kacnBpQYNOaw73GgHdtN+45rj2kG+c1XGUaoDVfu3U7JTJL9KdRZT9jdb3U6Tu76qrEB/nrDeg6lwQQbuNzSAmEA6c/Mt7zK4RjEopFGs696dsh9mCzqVjKpbzIVoE8SlvZg56r7KTTVILKNOoOF7ZGXeo7VCANA7wnZsM7/ACjON5B5Vynk2ksgIB9cWQ+bpONNNUCmawGxHhNuegXZhBY/CyYeZtBptMRSa+hijliQP1YG0aUI3XgOJBmiG5JvLh65axAwsmyRVpp19F5b5cEVxkQcA0qkcQElt5GoDEsMxNUAMQoM2HrjTqQy/vAYzTxRtXYXfRiIO7q/ISSDanmCo/7AD99XLooDCrUKDvnrSwt5hFN9/vpBtMP/AL/lusksDQ/bVV5V0wMQTz+NFhqx/wDvb5qWm9/L/wBhBdhdF3WnZCCOKyXyiyAsAMc9+++4IE88qCCMdpRBRBVVDZRO8P6Slk6jYYHV1Nx+oB5xrNNdwNNp9c2Wue++KC+CCKAECCy0+2/BBBXBBBR9hW2CA9Np1955F7h8u6rADzxp99wi9pjBR95BEgBJMUjqeKaiCEoew4wOaAxGb/8A/TaSQQcU8eut66oFqvNKbU5eRQy2qTZ4egXYXIrx7QQVfaKc/eQAnuHwAgPuAP8AcNf09O165eOEEEEGzLc3k/E0mp7ytUOmkvOU+rakbV+MM95Jd90k3H01f3EDnx+/t1F3XlXGjb4tNy5d5aBHV3VlMFEdMMtv0HKILcmF8WXGuXYl5ASSPfQX+8Hl2l0mM1n1kFXUF21XnEmVveM8PcMUV9KJP2FZV0VyTxxGOe1ia3X+23SuGotYfDAhQxwIOtF3kEHGWF3V0V11U3G1X3fE/v8AXHnw5RBHkb3TDdJAcyCMOhL55U7p7pt3liJ3WHJMMVN9Oke3vO7jdPJdhxlTbrd3f7j37d9R3QdBSnD3OSG+oVR6qeOu3RnBd5Hh1VXX+qliZoAfjqHf5IbcxNomWVhiGo8Ms59xpdVRpdIIuPsVCx/x70A/tlKqCqu2q1Lnh3DPXB6qCO9+zTlo4uKEsc+AOWebXr6PL/R15l9dz3XHjPPH0JJ4rRxNn0o7JR3SmCaaE97HR3Z5XFtmO1D6AavnLPPV5rboLzrCLTnnjFNJrPLnjjtpAQcg5NC3lRNP7AC31dp9y2771lxpdpz9jvDnfDjQoK8uTv3G6NX4v/7fL7P3PHvdgSrKDq6+2uu/x62TRJl7OK4HZVp51BN5f3j9tNdVfjrKqmoA/RB2e7XTLrVQMdVQMuaaQuKOMxAM4w8IcM++rSSfR91vW/h7lZR9xl9rXr1FZphhpNjzyXDmP38cZRxZ3mWjEBQc8wsoUcIIgc4xMYwQs4uH/wCctP/EADgRAAEEAAMDCgUEAgIDAAAAAAEAAgMRBBIxECAhBRMUMDJAQVFSkSIzQlNxUGFigRWhYGMjJKD/2gAIAQIBAT8A/wDiAoKlSoriuKsqyrVqwuH/AA+1ZV7OC4Lh/wAMoqt2wuC4baVKv1u1avbw6myrKtWr/ZcFwXBV+6pUVRVHuZIXO2aCH6FR8lkcshWRZAso8llCLeqs7LVq/wBlw8lwXBUPNUPNUqVFUd06IEkmyoyASShKXOoafoLdOpc2+7cfNcVZVlUiQjWbgEIj4mgmOYHUB3K909QUEzTqiL3gCdAmwTHRhQwkx1oIYE+L1LhiziDfcIsNBISZJcqZHyaygXFyx+DdG7M34mHQqER1w12Rc1ZzqsL5p7YbGUoMhPj/ALXNMPiVzDCRRKMIDgLRw38ijhzfaRw7vBwXNOsjgiC3Xqj1BQTdOqDXHQFdGld9KGCk8SAhgR4vQwcI1BKEMQ0YEABoBsc9jdXAJsjH9k2pRwTxTj3Fs0jWlodwPgsou66iys7vUVnf6iudk9RWd/mi4uNnqj1B2NO4I3nRpQw0p+mkMI/xcEMIzxcShh4h9KEbBo0bcwurF7GTte4tAPBNnLpSyliZZA4NYaWHkLmkE8QgGOkfzhWEIDnAKTRTCndcO9nqCmYOY+QRw+Vwa54UMMZJa67CEEQ+lBrRoBtMsbdXhOlY1ua+CdiGiPOAoMQZSbbSxEkgeGtdVqFzxNTnkp7xHiLKbio3mqIVyCZwZqos4n+PVSOcZzlbaic5kvxCrUgEkwACgjcyU8DSfopx8XXDvZQ3iUDxCMnANaLKmD2vtzrKMzw5jy2lDiGSmgCpp3h+SMcUZcTE4ZzYKxbszGkKMYWhmcbU2QwfBogS5jWLC8JHBSnPiGgeC0xIUxDZgSqdLKHBhATYXibNXBGAmXPmTIGtcXWSSjGwmy0FUB4bHEUsQNpcBqUZmDxRnHgEZ3ISPJ1THWP0E79KqIWF4tJKxXzSiczGhYb4JiD5KM/+0b8ysZVNUwIw7ETDzIAAzJjH9GIpYaF+e3NITMO8SOdYoqLDtYSbsrmYy7MRxWUeQ2lzR4rnGoy+QRkKfiY29qQJ2PgGhJUuODxQYjO9GR58SuKAKDS40E5hbrsiO8e9lDdDXHQEpuGnOkZT2lrqOqwnZKn4yvUfbb+VLHIJczWlcy6WnscAU3CSOcDK+0+JjxThwTYIW6MG4Xt80ZWrnT5IynzT8TE3tSBOx8A0sp3KR+lnunY7EO+qvwnSyO1eTsooMddIRm6KZEL4oNaHkUiMjSotSnttuyI7x72bpMaXEAapuCmOtBDAeb1Hh2FsmttWFjiMYOQWgANBsxXz3flYPslSwx5XOy8U9rRHEQBqEBwXyZv4uVhF7fNGUeSMpRkPiU/FQt1kCdyjANLKdym76WD+07HYh31V+E6SR2ridpaRqEyAuF2EYg1wFoRtDxwUgAcEWWQbTu2EeC0eEXAmigWsvihMfFE8VGUNO9BrjoCU3DTu0jKGBmOtBDAeb03BQjUEpsEQ0YFjQBEKHisO2pWII6LDC3S/lYQ0+RnkduL+e9YRzQDZU0zMpA4p77iYK0QldQUoL28SulMjFPdRCfynCOy1xT+U5D2WAJ2NxLvrr8Jz3u1cTtETz9JTYy51JkQLiCnMa14CyDNfgpHZnIfLCl+ko8G2nm2gqQim8U6RvCk+UuRe4oknYAshTRSbpsDS7QFDDzO0YUMFKdSAm4EeLz14DjoCm4ed2kZTcDMdaCbyf6npuBgGtlNw8LdI2oNA0G9iROLL3cL4LDWZm7CsL25fyh8GMP8AIbcZ89yiY92mic0BhTvlBN7I2Y0NL8v7WiCDSbFI7RpToXtFlRxAjM7Rc3E8fCoxUgWY56TeExR+HipO00pz8pFp8QsG+Cke2gGp8gcBQRlcRSLifHaAUGFZAg0Jsb3dlpKZgcQ7VtflM5M9UnsmYKFvmU2CJujAq6wAnQJuHndpGU3AzHWgm8n+qT2CbgYRrZTcPC3SMINA0G4N07cf8sflYX5rdngsL25fysV8MsT/AN0NFi53wsBaBxPipJXSvzOWDUsfwmkflKPsDZygcszD/FPbdOCle5rRRTiXQ2UfkrD6lMbchd4JrrlRIEt2pZWuoBOlLq4Jz3O1VnZSDHIMWQIN8gm4ad+jCmcnSntOATeToh2nEpuGgZowIOaOApGWMauCOJb4AprnE9nh53tztsiwnSxj6gmSZya02hpOgJTcPO7SMpuBnOtBN5P9UnsE3AwjWym4eFukYQaBoOqG4dh2Y/sN/KgkEbw4qN4e0OGhR0WF+ZN+VjBcV+RUTs0bT+yIDtRaxrQ2XgAOCwWv9J3ZKyXhyVH2Bs5THxx/gqOMBqxApgQI5nVRzADK4cE6ZgFMCEjgKvcooMKDEGgeCZG93ZaSmYHEO+mvymcmeuT2TMBh26tJ/KbHGzssAVgJ87WOqrXSQey33RmmN1X9JsMp/tDCjxchBE36R/aDmaAjgnYkAGgjPO400ewXMSPNk+6bhR4uKbG1mgTcBANbKGGhbpGEGgaDuA6jlA/C38pmS/i0UeJwzGgB66Zh/X/oqDEwsfIS7U8FiMVC+Ita43+Fh8XEyMNcTYXTsP6j7LFyslktp4UsLKxjvidXBOxUFdsKNwOGeAfNRMzQtPjSIorlQfLP5UT3UeKeS9m5lPkgwoMCDR5JmHmf2Yymcmzu1pqZyZGO08lMwmHZpGP74oADQJz2t1QmZ5p8zhJ+yM0p0B/oIRTP1/2mwAVm4rmox4J0kTRRIRxLdGtJXPzO0HsEYpXiiP7JUUBZxLkIYtcgQAHUDrhvykhjiPJFzn6uJVVvVs4bIJQwPB8QsLxhanMzLlVpDGflQ6OUdhxT4qcsgQAUOGmm7DbCZyXIe28D8JnJuHbrbkyCFnZjaN6aIyABNw1EW5c2y7LRe18jxK1o0T4pXuPkm4UeLkII/SmtDRQ6wd1m+W/8FXSc60N3jsCGBmIuwFkIDvMFYM/+EbMTh2Tsyu/op+HfA8tcPwUdV2m7eSz8Eg/frrCzN8ws7fUFzjPUFzsXrb7rnofuN91z8P3G+66RD9xvuukwfcaukwfcC6VB9wLpcHrG6OrtWrVqwsw81nb6gs7PUFzsfrb7ozRetvuppozG6nt0897js4qimjihjmAdgp8gdI5wbQKgxfNNottf5H/r/wBr/If9X+1iMTzzcuSkYTeqbEQjFZXM/uoHyQXlriumT/xRxeI8x7LpWI9QXScR610jEfcXP4j7hXPz/dK52b7rlzkn3He6zv8AuO91md63e6s+or+yuCpqpq+FfCvhVhW1WPJWPJZgrCPKT/tD3X+Rk+2F/kJfQ1dPm9DV0/EeTV07E+TfZdNxPmPZdMxXqHsul4r1/wCgulYr7i6Rifulc/iPulc9iPuuXOz/AHXe65yb7rvdZpfuO9yrk+473Vv9Z91x9RVfyWUeayjzWVvmqaqauG41FXstWVZQKtBWrVqyrKsqyrKsqyrOyScMIBBKa6xe9fWPYHiimtoUsyzLOsyzLMsxVlWVZVlWVZXFcVey9tbaVKlSmfIzsttQukcDnbSCKrZSpV3CgqVKlX6DQWUDrAje5x/XS0+Dihn/AGKvcCP6vatX1d7eKzTegELOfGNwQkaUCFYVhWr3Ch3y9l9Vavesq9694IuO6d4dRe8UDvlDeGy1e+T1QO4TvhHYNylW0ob5QG/XV8NgVbgPcR1Q22rKsqztvYUO+8eoPWjYeoCPUjvFbeG5e6O9DquHdrV9davvAQRVq1ZXFcVR2Uq2VuWrVq1atWrVq+tpUf0EIjdsK1atWrR70NlA91CvepAbQj1NBV3wOVj9AC8N29wFZuspUqVKlXUn9FDq8EePVVspUqVKu5EIgoLh3Wu713vKFRX/xAA/EQABAwIDBAcFBgQGAwAAAAABAAIDBBESITEFEBNRIDAyQVJhcQYUIkBQIzNCQ4GhYGKRsRUkU3LB0TSg8P/aAAgBAwEBPwD/ANIC5V1dX8lcbst1lZWVj/BFyrlXV1dZLJZKw5q3mrKxVirH+CLlXO66uFdXV+hYqyz+v2VlZWVtw6F9+XJZLLdZWVjuz+YsbE2yC45c/CwIfLjqBvuFiCxhY1jKxFBxQd1F+pzWe+/TGq2vwo6K0UWFpt8Q0KgLGBznFMqC+QAab7KxVuhnvurq6urq6ur9AdU7XqAUD8pfoZbrprXO0aSqplRPsk4jky1h6ZKGgmkdbCfQZobIfT0rpn2ba2Wpz6dzvur9C26ysrK28dQNzupBQPSuEXtHeEZmc0agckyUO64bpdsV0ELY4IA7zGSnqdt1F3Owt8l7O7Xhmi93kwxzN5i11tJ1eH4Z3EtvlbsndLxbDAr1XJMdNY4gi+Ydy4rx3BCd4GYCExLScKFRnouOPCUJ294K4jbAoEO6odQNzteqxALitHejOxGo5NRnejI8/iKuTqdwa46BFrhqE1M060I673QROeHlvxDQp1RO9oa6RxHInqLBYG+ELAzwhcKPwhYGckABkOqHUDc4dAuHNcRvNcVqMp5IyORc7nvseW4xkC6MYw3UTGkXKkYARZC4aLKUfCEFHp1x+bHUBOmYCuIDoE95AuEZHc1iPPeGOOjSgwk2QiOKykiDRqomttchPDcGQTRiZZGEjNWaWi6dYsyTAA1OAc3IpnwtOae8FuqCi064/Ojo2RGRRbmSUyxGQWAEEXT4i0XUcTbYnLBE4fCohZxCcZe4BMxcTNEAG6lzamZMWrCo82kK+BpBKL24bISANtZGQkWQc4aFXO4KLeyCaTsROPoEzZVa/wDLw+pTNhyfjmA9BdM2NSt7Re71KdQUjY3AQt0VVT8F+RyPS7voZKl1UXZC0KkzanfdKDvTT8ZXx4/JOI4ikeLZFGVuEBOlJFljdayuee+xWErCgxRUFVL2IHn9FHsGuf2g1nqVD7O4c5J/0AUexqJuoc71KZSU0fZhYP03PfGwXe4NHmbKeoigj4jzkqaqiqWF0d8jYgp2hW02ZA8j0h0R84SEZYxq4IEOFwpu0mdgJ3ZTXNLcyEJA3JwRmYBZgQe4G4RkedXdCxWArAgzkFFs6tl7FO8+drBRezte+2LAz1P/AEovZln5lQT5NCi2Fs6PWMu/3FR0tNF2IWN9Buc5rQS4gAakp1TCIXSh4LB3jNS7RY2lFQxhcCbWOSrtpSxx05isC9mI99lWVEzqCnlEhBJGK2SDvf6+IasjbcrbLhwoWX1eqSaKHaD2RvBjkyFue7aTPs39IfOEgI1EYRquTU6U5eamkkB7RRJOp3Q/dhTapsj7gIEknNHVdtiAKDXLAUGBCMk2AJUWy6+XsUz/AFIt/dRezdc/tljPU3UXsxEPvahx8miyi2Fs2P8AJxHm4qOmp4h9nExvoANxIAJJUc0Ut+G9rra2N1VbZjhlfE2F7nNOfcFDXyVFDUTNaGuZisNdBdSVs8mzAS88R0uG4y8+5bPLpKGtY4kmx18woK7DRSU4ic4nFmO66g+PZE7fC7/oqIGpBH+nTn9kPj2M7+R//KFNLHDBV0972GIBTxT1zqUmFwaD8YOSn2VC8M4Voy06gXQuALlV7btd6I9UPkLhGWMauCNTGOZRqh3NRqH+SMsh/EVASXZqV3wnfJkGqXMNO+H7sKZpJTGOuEG5lFjbpgAVNQVNW4iCPFbVQ+y9c7OSSNn7lRey1O37yd7vQAKLYezIvyA483ElRwQxC0cTW+gA3OIAJJsFLtKhj7VQz9M/7Krr2U1OybCXBxAFvMXW0NpvhpqeSIDFKL552FlDVz1GyqiQvs9uLMZaZo1zzsxkIcXSSPLT3myoaYU1MyPv1d6lRNxbXrWjQxuH9lsX46arj/8AswqG8s1PD3CQuWzBhqq2LzP7Gy2NG9rKhjmEZjUKioJ2U9RFKAMemd1RbMbTCS78ReLaWUNHBDEY2su0m5Bzumsa0ANAAHcNxc0akJ1RGO+6nkEmgUowyOHI7iUZGD8QRnYEajk3ryQjLGNXBGpjHMo1fJqNTIdLBGaU/iKLidT0ojGcm6qXJh3y9lq1i3wfdhPICGqGqdru2U6SkZHWtuY+IY5B5Jr2vY1zSCCLgqXaVDFfHUM9Ab/2VPtalqZ+FFiJsTe1hktobRmZO2lpWh0p1PJOr9p0M8YqyHMd6ftZbTIds+oPcWKSmiGzIZwPjMpaT5Zqt+PYkDuTY/8ApRf5uSnj1EdMbrZPxbPrWeTv3aqahNTRyvj+8Y/TmLKg2nK+nkjLS6ZjCW5dqy2XSTsMs84tJIdFs/Z8lK+Yue0h+gCptl01NJxG4i7PVNiiY5zmxtDnakDM7ijLG3VwTqpncCU6qedAAnSyHVyfNEzN8jR6lSbVo2aPLvQKTbfgh/qVLVySOLiACUZXn8RRJPWmVg1cEaiMcyjVDuajUyd1gjNKdXIuJ1PQPUU3aU3ZO+bstUWbHDdBG15sU1gYLBTpjsxdDVO13ez0TJ9nVMLxdpkP7gLZcskTptnzH4mXwHm1bEpKaplmEzMWEAhUjGQ7edGwWbd4A/S6pzbb8mLUueB/Re0VuHT88TltKqbFs6OnJ+1fGzLkFVUzotiRMcMw4OP6psMk+w2xtYS8tFh6OWyNnTUxlfM0AuAAF7qg2cKRsreIX47XytoqajgpmlsTbX1zugANABuLgNSnVEQ77p1WO5qdUyHvsnSHVzlJW0sfamb+mak2xTt7DXO/ZSbZnd2WNb+6kraqTWV36ZJwcczdYHHuQiPNEAd++xteyDHHuTm2G+6MjB+II1EYRqR3NRqX+QRlkP4ii4nv+Spu0VI0uFgntLTY7pey1Qn4rJ4s4oEjQqBxLcyp0NQg6zgna7vZZ32NSOT2qt2lNLVMlwNY+NxAI7xyK9nH3q5xzjv+6cx49osQaSMQubc2LaOyppagVNM8NkyuDlmO8KHZVVLMyWtmD8OjQpKOnknZM9mJ7RYXVt5kY3VwTqqIaXKdVu7mp08p/EpJmMzfIB6lSbUo2fmYvQKTbY/Li/qVJtWrfo4N9AnzSyduRx9SsymxkrheawMCL2BGbkEZXlEO1KbCTa5XDjGqxsbojNyCc8lGpk8gjNIfxFXPPqr9dTalOv3J0MznE2Xu8vJPhe5oyUcMjXXIUkD3OuF7tLyULC1tipWkjIIRSX7KcCHhOcQ5A3Xsqf8Ayx/s/wCVtWkpoqmhLIwMcvx+eYVFGzZ21XwuaMMo+zf/AMbijZOmjbq4J1YwaAlOq5DoAE6V51cVJWU0fbmaP1Um2qVvZDnqTbkx7EbW+uak2jWSazEemSc4k3JJKAJXDcmsBahGwIvYEZT3LiOKAeVwidSuFGNSscbU+QO0C4j+aJJ6APTv1Z6cYBcAgGjQK9+iCrlZrPc9lyCpe0muIK9ln/bVI5sBW3DZ1C7lMtsRxVFNdh+1jOJhCotqmenaS34xk71TqqU99k57jq4lVNdTUxAlfYkXAUu3oh93E53qbKXbdW/JuFnoFJVVMvblef16THYSjN5LG7mrnc1rS25TXsARm5BGRyc4n6DF2wrJoHQtuy3mZgOhWJTdrdQ1stHNjjOos4cwqusjqqeCRjtH5g6g7nf5KtvpFL+2/b4+0hPNp6A6qxWE8lhPIrA7wlcN/hK4b/CVwpPAVwpPCVwpPCVwZPCVwZPCuBJ4egOstusrLCVhPJYXcisDuRWB/hKEb/CVHG/EPhKAVgrdLJG1kYDfUINsALp8OM6r3b+de7fzqOLAb4l/jB/0h/VVW0PeI8DowM7g3UW1JWRtaWg2Frlf4vL4GqrqDV4MYAw3tbzXBj81wouRXCi5LhR8lw4/CuHH4Vgj8AWFngCs3whWHhCy8IX6LPks1mruWazWas5WcrHmrFBpVivdG+Ne6t8RXuzPEV7tHzK93j5lCniXAiXAi5Lgw+FcKHwrhxeELhxeALBF4AsEfgCws8IVmeEKzfCFl4Qrjkr+Sv5LEVcq5WauUN7tUFhCsrBYQsIWFYd1lZWVlZEKwVgrK2+CkdM0uDmi3NPZgcQfkopXRG7U9+NxJWFYVhWFYVhVgrBWCsFYKwWSsN1t3Cfw+JhOG9r9VSxwSYuLJh5KqjgYW8J+LmnIdSN43d3Tud1/mrdSJHgWByTqmV0XDJGG97AW6woLPpWVulc2I+pxzMaCHQsd/UFOdTu0a9p9bhWHPoFA7x/ArYdlua29TJG6wuCzEEaSAm0ddC71u3+6mpZYrF2Eg6EOBHSuVmh9eKDRy6g/IhHphFW+iOQ6odSfqhQKv08KIsh89YfPlDqT8/h+fPVX+dH0IodKysrI7h0rK26yt8gCr/QXIHqSrIfUrdO+9yGqG66urq6ur/PW+gld/TsrItv3rAB9fwX70G2/gY6oHqb/ADlzu//EAEYQAAECAwQHBgQFAwIFBAIDAAEAAgMREgQTITEQIDJBUWFxFCIwM1KBI0BCkQVTYnKhQ1CxgpIVJGDB8DRjcHNEosDR4f/aAAgBAQABPwL/APgcF81XrVeN4qpvH/4NmUHFVFVKpVlXh4q9PFXzuKvir7kr4cFetV43iq28VUOP/wAA0hUhUK7V2qCqCpFSKx0zU1UqlUqzxV4eKvTxV6VfFX3JXo4K9arxqrbxVQ4//ABCoVCoVCoVKpKpKkVIrFYqampqrFVKtXhV6eKvSr1XqvQrwK8aq28VUOKn/wBZnwZKQVIVIVKoVCoVCoKpKpKkVjpmpqaqU1Uqyrw8VelXpV6r3kr0K8Craq28VMcf+pzmPmZBUqgKhUKhUlUlUlSKx0TU1UpqaE13ljxVX6le5YhCK6eSqPBVclUpqYUxx/6bOY+aHhyCkFSFSFQE+I+GcAu1RPSu1O9JRtTZZKHFLooKq/Sq2qtvFV/qVX6lUeKmeSOSaQ5oIK7yrcr1yvSr3kr3kr0K8aq28VU3j/0f9XzQ+Qj5hFxmq+SL5jJB1JwXaHrtMRdqeu1/+SXagu1NQtLP/CjaGyzKZEiNGyu1O9CFr/SmuvMQpOUiseGiamqsVNVFVnirx3FXrlelXvJXvJXo4K8arxvFVt4qY4/9BfV80PkLRmEc02zQy0HHJGyN4lGx/qXYzxXZH8l2WJwXZ4npVw/0lGEeCoKbNpV45VlB2Ks2R66sgqQqQqAqAqAqVQVJy73BY8FjwU1NVKamqjxV47ir13FXzlfK+5K+HBXrVeNVbeKmOP8Adhmfmh8hHzCOZUPy29NWSkpKSpCu2ekK5h+kI2eF6UNoKz7/AA25a8gqQqQqAqAqOaoPFUFUuUnKTuCx4KZU1NTVZVbuKvXcVfOV8VfclfDgr1qvGqtvFVDj/ZHx2N5lMqIm7VHzQy+QiZp+07qoXlt6eKNoKBv8NuSqHFVtV4OCvOSvHKp/FX7hmEI7UCDl4PHRJSCpCoCoCo5qjmqCqSqSsVjompqoqt3FXruKvnK+cr/kr/kr4K9arxnFVt4qocflQ9pnI5KJGe7erNDqdM7tatrZT3pz2tEyVUJyVQnmp/LDL5CJmn7TuqheW3p4v1jqoOZ1JhVt4q8ar3krwqt3FTPFDXInoY8tKa4OGHgbz8gQqQqAqFQqFQqSqSpFSKxWKmqjxV47ir13FXzlfuV+Vf8AJX44K+ar1ivGcVW3iqhx1TkU60RHH/smYQHnjohNpYE+I1gxUGK6JEPCWkqIKnS/SU83jJ7h/lF1MUyzpElTS6JxoRL7iVO7iqg2J/pQLmue4nGlMZgCXGfVRAa2Sc7EqI4tLBX7pziGCTpzOavS0uDsZBNMQyPdRfEDgJDFF7qg2nGSvRRUhExALSJ6HODc01zXZFXjCZVBVNnKY1Rl8hEzT9tyheW3p4cR1ITopkiGUzAxTJzxOmLu8AeARNESTXFpTHhw19/yB8WSkEQFQFQFQqFQqFQVIqRWKJIQiCSvE+1Pa4d3DfpbJsQ1JxBs2HFQxN7RzUS0huDc0XFxmSrJtO0nJCSpbKUlS2qqWKLGmfNFgLaVdNrq3qgTceITWObLv4dE5s3NPBOa+sOEsk5hcGzlninQxQWjBNL8iz3RBvWnknj4syHSluVLrsYZOn7Jzg8tDeM9Dj+qSa6kRDvnnxQEjBHVUl16KfqzUUzMse6P5UQ1XWE5qohj5YY5cE4UUkE5yKYHPBNZGOCvHXbYn+5FzxDqnmUIhFcyDIZpjyWmeYV78NruMlW6pwDcuaD51cimxA77TQisIcZ4BNe1xlrRc0/bd1ULy29PDcJp0N53hPjPb3aN/FQnVS0xd3gDf4JE0RJNcWmYTHhw1t4+fPhkKJIOOeacTuJRJ0xoXxHd4YqX/LETnI6AHHABQ7KfqTGsbgNLskaa3znykiXShBxPNF0miknE70GluNZKnEuq7zdwVbgWTycP5Riupc4SlPBNr30+yMZwqIbgDxVffp5TQigucOCvRJp4oOBnyTHtfknODc02Ix2TlW2U5iSDmnepA7pp0MGngEYLMJADFAAINAmrpvdzwyV22RHHNXfFxMldnGl0gVdDuj6RuV0aKZ7/AOE+HMBowE8VdkOdLIt/lXPw2d0VYKn4jiWHPAq780meZQa+bWyzYJlEANiiW/BMqvTUcaBrRc0/bd1UHy29PFieY79yh7WmLu8DefDpxQJBwUOIHddXh4pc0ZkBX8L1jSPHHh2kd+ahQREBxRsf6tF6zc4KO8jMY/wrL3g9nFMsp+ooxIEFPtb3bIkrH9Z0uTWSLjxT2EuaQck5jnNEziDmviSM6clQbmjfJRGucA2XuojPhgNG8JoLXFwYQJZIsdcyliU4PMWQ9Oapk5/JihdymeTh9kJufEbuqxUHJ37ijkeinKA0DMqFtObTzxTJNhVSxUIgFw5TUMYMk0zniU0XkyZ5p7e+zvOx5qI4g4HZzTolL244STH1Ofjgjl8jFzUTbd1UHym9PFi+Y7qoe1pi5DwN/iESU5KHEq66h1zGhDN4RtkAb5o29u5hRt0Tc0I2qOfqRiRDm8/fRUaSFZrVLuv++geOPDtDZhWQ949NFohxS7CZCZZ3S78gELiH9RKNplstwVoLnMD2u7qGJkmWP1FMY1gkBpcr2W7fJXveIlhxV8KQZK9bN3JFwDZq9HAqsccJKtqvGcUIgJKqbxGgkAT0TBmFS3DDJSE571QzAcEWgkFNaGiSu8SWuImi2bmngrluM8ZpsMgtM8myTWyc88UcvkYuaibblA8pvTxY3mP6qHmNMXLwN/ikaIcWeBz0uIAxKNogj+oEbbBHEo2/hD/lG2xjwCNojn6yi4nMz8KyGcELf81EyUHuxvfQRMSXZnn6ghZeL0bMySBdCdS5uCiwZd5mLVAtVPdflxQIImNLswjCxeZ5q5wYJ5Zq628c8ldO7v8AKeCWyCpNTv2qh0stwTqg4kD6VLZOOeKOJdhmQoh28slvp9UlEpLPdO3yG9YCvPOSme8MRiE6Y3mX+FkX97eg92U/qTCcZ7iq3SJwzkg7vEahy+Ri7SftuUDym9PFj+a9Qs26Ymz4G/xC5ozIRjwvUjHZuBV+dwXbI/qRjRTm9yPgYU89ABOSFljn6F2KIASSNSwHuOHNb/mnZFOwiT1nNa4YpsCk4PKNlgkzkmQ2M2RpO141LfSFS3gqG8EWNKu2oQ2hUj+ZqgUyTWyJM89Q5fIxc0/bcoPlN6aXODRMldqmcB4No816g5t0xNnwN+sYjB9QRtELijam7mlG1P3AIx4p+pFzjm4+G2G92y0lOa5pkRighYWb3FWqzthhpblossMNhA7yotsDHFobOSHeZ1COgqwHF45Lh83GGIUIzht6eH9XzR+Ri7SibbkHEQoZ5cJphJUW0tZliUIUWOanGQUaExkMUjeoRnDHgWnzXKD9GmLsFMiz1zFhj6gjaYfMo2vg1G0xOSMaKfqRJOZ8NrHu2Wkp8N7JVCWmzwIJhMdTio4lFeOasR+D7q2j43srOJxmdVaYl21p/UojREhkcRhoszg6C3kotkiOiEtyKhgtY0HgoolEf10FWI/G9kfHPiWgZqzH4fv4Y2vmj8jF2k/bcoI+GzoojnufQxQrM1uLsToiicN3RWY4EeBafNKg/Rpi+W7oocqCZ71etDcUbSzgUbUdzUbRE5IxIh+o+IIUR2TD9tEJlb2tnmhYYe9xKFlgD6FbGtbEEhuVgOERW/6PfTYz8BqjWWI+K4iUlZ4JhNIJVvHfZ0Vib8UngFbGvfQGtJUCsQgHDEK1w6YvVQDErAYc1FfdsLlAiGJDqKtQlGfoKsxlGZ1Ry+QHhxx/hWQ7Q8MZn5o7vkY2aeQHEnioJIxUAd4nlqQe7Fl4Fp81Qz3QUbe/cwI2uOfqV5EccXuKoJbVwTDU2RREjLwRBiuyYULHHO6XuosMw30lWWBDihxdPBWuEyGWUhWFvcc7idDto9VZ/Oh9VaCRBcQZKxOLmOmScVb82KwHvP6KJCZElUMl2ez+gK02ZrQXM+ysJ+Ef3KPabp0qZ4KzWh0VzgQMlbxhDPVWAd155qLaYcMyM5qHbA+IG0ymrWyqFPgrCzEv4K2xNlg6lWa0MhwyHcVHiCJEqA0FQzJ7Tz0D5qLkoGEWXht+aO75GNmrVElLqqXhfhxiti0uBk4f41HGUb7eBavM9lC2RoAJU2M3qHaofeGMpJsQB2aiCYnqQrJEficAuwN9ZUayvhieY0QALqHIfSFEtMJhkTijb2bmFRot6+qUlYP6nsrflD91D+FZxybNQzOGw8go3mv/AHKz+dD6q1eQ9WA+Z7K37LOqsR+Kf2q2eT7qyTv2q0eVE/arAcHhW8d5nRWI/G9lbvLHVWeNBhwRN2KjPriucEDIgp1qju+pTMpT12GbG9EPBJAzKNohD6kbYzc0o2t+4ALtMUGc/ZQ4rYgmFv8ADfslbMX7eG35rh8jaiZyCjQwXDkUwNqE+H/ZNiwoQFZATI8J+y8HTE8wqEZw2615gjTE20xksjgCgJou3BCGYuAC7K5uAOYUSyGC5oLp79EKDALQaAoolFeP1FWOCHuqOQVoj3TeZyQtsWeMiFg5vIhRmURHNVn8iH+1RbJeRC6uS7Az1lRoLoTpH2KsG0/orSyu6H61bHSgy4lWfyYfRWnz39VYoRqr3DJW58mBvEqwHvP6K3eUOqsnntT2Ne2TskDZoORaP8q02m87rdlQI9zVhOajR3RZTlgg4jLxbMZwWape1ubgEbTCG9G2DcxG1xOQRjRT9Z1mPLXAgrh4ZUXaHhHJDL5rePkYu2om0Vg6ECZyluVtjQ4rYYaciViMirBanVNhufVMfbRE2nKynukaxhOIlUFFL4R3HBQIhO03MoN+ETosO1E/ajm3orcO7DcoAqqB3hQIknS3K1iUd6sYlAHMlW/zG/t0WYzgQ+itvn+wVl/9OxWq0RYb6WncrHGfEDg7crcPhA/qVh80/tUslbn99reAVk8hitWFoPsnxYcMYn2UWKYj6ioEa6cTKeCjWoxW00gIOIMwUXOdm4nw5qanq2SI1sHvOAxRtUIb5o2zgxG1RTwCMSIc3HxIZnDYeXiWgf58I5IZfNbx8jE2iom2VGErIegUOFWDJ4B5owXDOIz7z/wvw2zPvLxwwGWgicWXRWYyfLXtebVC+nqv6L9H4fnE9k9rmvYDwKtLarN0AKgOlM/pUJs4FXB2KtBqLTykrGZwG8pq3jvMPLRZxTAhjkrW6qO7lgrH/wCnb7q02Z8WICCMlZ4Agg4zJVtjAyYPdWV7WRZuMhJG2wRxKivriOdxTLRFYylpknPc8zcZ+JNTU9Wk8FQVdqgKXgiDFP0nRAgNe2ZmotnYIZpGOrZjOB08S0DwnfN7/kYm0U/bKgbkbHZnf0wmWWAzKGNP9f3Cd3LR769r+lQ93Vf0o3U6Pw/KJ7KP54/YpVQ5cWp/dvfcKwbMQdFFhyJZ9lY4tDix2/8AyokNsRtLkyxwmGeJVotIhNkNrRAtd1DppninW+LuDQn2iM/N58Samp61J4K7Ku1Q3w22V53gKKyh0lDgwqAadyhsqiAK0Poh9dEDCCFZ31Q1FZQ8jSVYj3XBDLw4ww8I/N7/AJF+ZT9tys+7V/r+4VpHeaUwzYDy0m0QRnEanW6AOJ9kfxHhD/lOjGK0OMsyoeXuhsx+p0WDYf1UY/8AM/6Ew90K0f1eqskVkNzqjISUe0wn00zzzUUTFX3TLTGYJB6dao7vr/7eJNTU9al3BXZV2FS3wmtc4yAT4T2ATUGG17pFWiE1gbSrJsHqojf+YlxOi1jvjorOZwgoMOlzzzVpdOJLhoaDcgD0qBCfDJnJWpk21cNJVjPxCOSHhxNk+Ec/m9/yL9op+25QN2oY0IZvarxtZfuzUS0tiyAaU60xYYDWyTrTHP8AUP8AhEk5mepD8r/UoeXuh/8Ake+iBarlhFM8UIpix6jwUWJED3NDzJZwT00w3TEintpdLwJqanrUu4K7KuwqW8PCpdKcjJQ2F7pKLAuwDOas0NrgS4KKwXT5AZKzH4oVqHwx1Vn80K1j4furGdoJzf8AmW9EXfHaP0q2DBpVkPcPVXsopYfZRoVY5qWMk91DCeCNqicggREh9QiJE6CrMZRmrf4Zy8L6vm9/yLyCTJO2ir26bVKaNui7gAjaY5+s/wCEXE5mehnlHoU094KNsg60Pyj+5Q8ihtWj/wA3aYHmBWjzXJnknodIMinitkxu0TCqVSnrUO4K7KuwqW8PCAJMguzxJEmQ0WaFDc2ZG9C6aZd0FWjynKz+a1Wry/dQe5An7o4w+oUEyiM6ogEYquE3CbVaBOE5WQ9/2Uu/Pki7/mvdWry/dWQ4uCte2DyUG0CmTyor4JcHDNRbTW2mnVOSYZOB5rf8rv8Am9/hmPCH1hG2QRxKNv4MRtsU5SCdaIx+s/4RJOZUDyQn7RUbyx11YflH9p0HvQzrQvLd+4KHvTfNjdP+2mD5jVaPNPsoPku91MKpTUCJuUZlLuR1JFBjldc0IYVI4eGyzxHie5RLOYbJz3qzMa95DhuVqY1rGyAGKsjM3/ZWuJkz76LHsu6qLhah1Ci+W/ooXmM6qOPhOUbuwJeyhYw29Fk/3UTGG7ohmomMN3RWc/FCJAzVXxKuai2hr2loaU17mZJz3OzPhMM2MPhFwGZkjaII+seEMz83vOqY8FucRqNtgDeT7I/iA3Q0bdFOVIRtMY/1D/hEk5meqdFn8kJx7xko/ljrqwvJd0OiCe6iMdWDsP6hM3pnnxP2j/Cmg0lMpD2jerX5v+kKy4wnagMjNYRoSuuaumqkDd4QBOQmhZop+lCxne5PbS9w4KzNZdg0iatHnOTRS1oVp8p3VWXzfZWlpcwAepYQ4fIBOcXOJOix7DuqtB+MfZHFp6IYEIiYVrODQrOfhNUXCK/qr2HQJuGWg2p0pBo8OaqU9NnM4A5ahIGaNogj6wjbIXMo247mI2uMd4CMaKc3nxB80Y0IZvCNtgCeJKP4gNzEbfFOQaE60xz/AFD/AIRcTmZ+GUyE3CrfuUyfhtwE1KRko+w3rqw/JPQ6IG9RRJ51YOzE9kzeqqI7j+kKkNE5IvKg+YzqrX5g/arHsu6o56kB8nSTxv8AAh2d78cguxj1/wAKLBdD6cdFj8w9FFi3YGE0x1bA7irR5zlZPK91EbO1N9lFdJ0IcXKN5UTorP5zFFdSwu4Jrg9swrRBoMxkmtLjIBQ23cMD7p7qnuPNMM2t6J2Dj1XaYQAxUaLeOmE2NEa2QKJJMz4M1NVKevAtDYbCDNG3cGfyjbIx4BGPFP1n5JvyhjQhm8I22AN5KP4gNzEbdFOQARtMc/WUXE5kn5Epzy5lJVn8pqdtFR9hmrD8k++iCe+rQMjqwcn+ybvTfPl+kKI95wnhw0Q/MZ1Vs22ftVj+pP23ddSHtBNMxJESOgWeMfpTbG7e4IWSGM5lWljWPAA3KzQ6345BRot23nuTLW+rvSknNDmkFESJCsnmH9qtmy3qrN5LVavN9lY9h3VU/Hn+hR3fHZykomw/9qheYzqo3lP6KBFu3clg4ckKYUfawUa0VCluWi9iSlUfCmFUp/2AoZeMY0Jub2o22AN5KP4gNzEbfF3BoRtUc/WUXOOZJ+XOiD5LU7aKtGTdWF5R6HQ0ycFG2PfUECIQDhjzUOC5odMjLihMHHgm+ez/AOsJ+27qVJM229QrZmzorFm72UXzH/uOpD2wgZFOExNN2h10Oth3MUCIXsmeKtm03orIPhnqrZtN6aGGbG9FH81/VWMd5x5K2HYCsvle6tm23orH9ftoiOnEceac5u8gYIGRCfa5ggN0TMpT8KaqU/An8kGudOQy8I5eCY0Jub2o22AN5KP4gNzEbfF3ABG0xz9ZRc45kn506IPksR2j1VoyZqwvLPQ6dqH7ajdiH+1Ap5EpcimeZB/+tRfNf+46BtN6q2f0/dWM95yj+dE66jNoaIZTxSdETbd1Ksflu/crZ9HurIfhe6tg2DoYJMaOSIvYxlvKhwxDbJR31xCdysew7qrWWktkQoMW7JwmnWt5yAHhzVSqU9eanrQ4Tnz3AZkot70gZoQYkwKZT4q57hcTk6SfAZDa8ynwTAKoBAzary6e/ug471EiOiGbtWHBdEykqHVUyM02C9ziMpcU2BKu8ybwTWNhxJT7r2eEdLo0JubwjbYA3ko/iA3MKNvi7g0I2qOfrKLnHMk/2M6IXlMR2j1Vo+jVhgUH30wDNicJEjTW8ZPd91Dc5xcC4nBNYKllEg9Co3mv66BmrWMGe6s22eij+a7UbtDrou301rbYm7I6KN5r/wBysWT1bNlnVWWJS+RyKewPbIpllY0znNWiMGCQ2iobqIjXKLaXPwGA8SYVSmfAn4AaTkEyzRXfShZ8GmebpFCmHDigCcjvQYL6E5ozE05+DH8IiiGGGRRWDPFG1fpmKZEFdoiBtIMgiSTM6QCckIMQsqlgm2Tvd44SmmCGGviNE5HCaO1Ep2iyaJbVBvM6d6dGYHuqNQcMZbk+P3mFowblNEzJOsY0JubwjbIA3zR/EG7mFOt0XcAE61Rz9aLnOzcT/aToh+UxfUeqc1hxcomEV44S1Ifln302c5qOPiHUg7Z/aU3NO24H+pWjzn9dNp2WKB5nsrR5p1BmNFle65lwJCGElBfMSVo856sZ8z2VqewtADgcdDLRFbhOfVOtMU75dPCKqCqUz4E/AaxztkEqAwXwa9qcGuhxfhgU5Ls8MCRZu2571322eHd785Kcm2cnjIqE9t9EZuJmFflsSJhME5J0d5M8sJYKemRTYEQ04ZpwkSEyDDpa+U+6rOXBgJdhVkAobS2NEdPuo2tkmnPHEclfNY74Y7u8FOivc+qcjyRcSZkz1DbII3zRt43MTrdF3ABG1Rz9aLnHMk/286GeWzovq909wDgJI4vc7jqQ/L++mBmVaRsnUg7fsf8ACGadnA6uVo852m0eWzqoHmBWjb1m90EBHZKhPO5RHOc8k5+HMKpVKevPwIUMxHSCiCEMGEniULNFpqlhJQoMJ8u+Z8lAht7wLJyJmShhAddetRiBaYR6TVpjOc8trm1G0sIFUKbhzTY0Vgk10kSTmU17mGbdABKMGKGzLcELNht96U5KTIcFpLKi5QSQ1lTs8hJQzdsdVlXIKKGteZOmELSWsYAMQu0xcaTKfBEkmZP97KK/psX1+6iSqahZyeP+1dkd+r/auxu/V/tXZHfr/wBqEMtBbiuxO/X9l2I/q+yuLvinQ7wALsfX+F2P/wAmF2Qcf5CFmDTMEf7ghBPqZ90YM7vvswJ3qLZi95cIjPuhYTvisXYR+cFHguoABBxULzAo+0OmqNH0eyaZFRBMVa9QVSqOvNT8EwfgiJPeosFgupGVW8p1nbdlzYlUlYtt3ROJiwJnaDsEDJwYfy8UyLDENnxKZZjiu0gGJ3JtJmu0RA4kGU0XEmZOkAlCE8gGWBMkLJnVEGGclcQryFLFpTnM7sy2oO3J0xfl2zJX7CxvxS3DESTbRJtJYHDdNdpigSBkiScz/f2tqc0cSn3TDKhvuiQGMxAV2Q+ZIzTnmshOMgTwQtE8mq+IzCveSacCqjwVXGSaQV9JUjxH2WOifNVK8KvogyQiRz9TVeR8cf4UFxc1pKh+YOqtGY0kaG5DR9HtoYdycJGSmqgqlM681PxYL5WUmkGRUQteyA92U8VEiMDIgMRuI7oCY9zHVBPjvfwHREkmZ1GML3BoUSBQ2qoHFQ2MMGI6WIQkI0KW9iiU3LqZ916dFhiM6bsCxGP8OGBm05p1oe/CTR0VoiiI4SJlL/oOF5rOqtrXOEm51KITOFJNnPNS+I5PeDBe/krOKgHPMg5dla+oXk12RuHxwiwNJAdPmjAZ+f8A/quzsOcf/wDVXUNmy+ftooh/mn7K7g/mH7KiD63fZXcD1RFdwPVFV1ZZz+IfdDs4ygoRIX5I/hEwHZwWpwgw2zY0iW5RoMPuRGiSj7tQhMyboGx7KpNfiogqZPhrzU/kRFeGFoOBUzx8CyvDYomrRTdEOpnPugKDHu6ptmCn2h7i3ISyki5xnM+Jh/e4PnM6qJtlPGXRNzCl3yeKESNRTSJZJpflRJvGag9yKW8k+0QYTi1z5EIRGP7zTMI22zfmfwV22z+r+CmWqFEcGtOKOY6KJaocN1Lprt8Lg5dvhcHL/iEP0uXbmn6HJsV5/pfymxiROn+VfnMBsuq7QZZJ5qh9VDN5Bc3hirRu1Q7Q3yv9OmE5RG0u5f8ASYPzMHzmdVEE3lfSqUGmbuaum81dszAQd8SG5W6y3saqe5QId3CpmuwRPU1dhi8WqBZYkOK1xknfSrVZ3RXNLZZLsUXi1diO94UKBZy0GU0WQB9MvZNaA0DFNDC10m8UIxAkGM+yrdxUA1MLVZ3UuIPQq0bI66wKh7HtpaZFEVs/scjwVJ4Kh3pKu4noP2V1E9B+yuYvocrmL6CriN+WV2eN+WV2aN6CuzRvQuyx/SuyxvSuyRuA+67JG5fddki/p+67JE4t+67JE4tXZH+pq7I71tXY3esLsZ9Y0H+5QfOZ1TnyjS6pxceCmeS70813uKk71L6ByVpFTWOTRgUWH1lUfqKDccynZBETCuxzV01GCyWymwmg5INCn8Qt/RpgOk5R20xQ7c4KK0uhnljrwdgKRVLuCod6SodQzBT4ZLu6Jq5i+hyuI3oK7PG9BXZo/oK7LH9C7HH9K7FH4D7rsUbl912KLxauxRPU1dif62rsTvW1dhP5gXYv/dH2XYh+b/C7Ez8z+F2OH+YfsuxwvW5dkg+py7LB4uXZYH6l2aBwd91cQPSfurmz+j+VdQPR/Ku4HoCpgfltUoP5bV8L0M+y+H6G/ZTZ6W/ZVt4D7K8VavFeq96q86q86qtXirVSrVZVRVRVRVSqKqKqKmVMqZ0H+0SUjwVLuBVDvSVQ/wBJV3E9JV1F9BVzF9BRs8TDuq4jegqFAiiI0lu9PH/Mex1oey8JgDoTQ5PYGEic0bPZ/V/KMCF+aEYLAD8UINDsC6SbKYmqYH5n8KUD1n7L4HFynZ/1qqBwepwJzu3TlJUWX8j+V8D8hqERgyhNTosN2BhBQpT6hUQfQxSheli+FwYvhcGqqH+n7KtnL7JxBeZK9HFXw4q+HNOiNcCDNQzSVe9Veq9V7yV5yV5yV5yV4VeFVnkq3KtyrcqiqjxUzxUzxUzxWKxUipHgpFUlUlUlUlUlUlUqlUKhUqlUqlUqkKkKkKkKkKnkqeSp5Kn9Ko5KjkqDwVB4KkrDiEBPeFSpFUu4Kh/pKu4npKuYnoKuIvoK7PG9BXZo3oK7LG9C7JH9K7HH9K7HG4Bdijcl2KLxauxP9TV2J3rauxH8wLsX/uBdiH5oXYm/mLsTPzP4XY4f5hXY4XrK7JB9Tl2WBxcuzWf9S7NZ/wBS7PZ/SV2ez+kq4s/oVzA/LV1A/KV1A/KCu4P5QVEL8pqph/ltUofoau56WqbeDVU39KqHJVjkq+avOavOavBxV4OKvQr0c1eDmrzqq0TON/p048ljyXe5Jk6/ZQtl7SqSJgqocVUESFu0TVSmpHQXd6nlo9ljwX1yKBIkojZyI3ql3BUO4Kh3BUO4K7ciJOV25XRV0eKujxURhGKYKld81d81djirsK7CoaqGqlqpaqW8FSOCp/Sqf0qn9KpPBUu4Kl3BUuVDlQeSoPJUc1RzVHNUc1QOKoCoHNUNVAVLeCpbwVLeCkOC7vJYcAvbWc8NzV42mrcmPDwnRADkUNV0F4c7qoAfDqJlkmRZ5yVfRXivDxV4fUrw8Vec1ec1XzVfNVqpVqtVqvkq+SrVaqVRVRVRVRVRVRUyqjxUzxUzxUzxU1PwJFSKkVSeCpPBUu4Kl3BUOVDlQVQVQVQVKUb/AE6kzPdo3hQz3ynMdUcdTcjmqhxT3NwxQLQJ1CSvYXrb91fQvWFCIdGmMqNOKtDTIO4JsTIAKGe5LgpFUlUqlU81FHxEG4DFU81SFSFSFix5CbSRNUhSHBSHBSHBd3gFhw1rW97YYp4oxX+s/dWaP3DVUcU11Qnoe+mWE0x9W6WmY4qpvEKocVMKfX7KI8h21L2THTaFPkpngseCxWPJY8lHyGCgTp4LHiseOj3XvoiscRgmMNJDkxgaSE+ESe6U1uAmpDgqW8AqRwCkOCkFJNghpmNeRUipHgqSqSqSqCqSqSqFQqFQqFQqFSFSFSFSFSFS1UjgqRwUhwUhwUhwUlJSUipHgpHgqTwVLuCpdwVDlQVQVSVSqVSqVSqVEgEumHSVzF/M/hGE8Akxv4QIP9Z/+1GmfmRELPPG8ehBpxrcmnvjqo47wxXZ4fP7ldmhcF2aD6FIESKdDayVIkmw2OzaFcw/QFdM9IV23gqAgJaXPDc0IkOJNvJNBa8T4qV3Gwycm5asbzAmnujonxX1GVKY8FomQqhxUaojulRcWNdLFWd+YU+SmfSpn0rHgptB2d673JYrFY8f4WPFS5otnvVyxRYbzKlQmOA73+V9Z6KLDqGChQqZzkVIcApDhrPhtdmmtDRIfI/V7eFJS0yUiqTwVJ4KhyocqHK7Kuyrsq7V3zV3zV3zV3zV2FdhUBUBUNVDVS3gqRwVI4KQ4KQ4J0Wl8qcEIsNAjRFfQ2cpqFEvGz+TisqhvaN4XZ4vpK7NEyp/lNbJoHAaPpT2l4bIK7f6Vdv4Kl3BDNRWmjJQs5Kg8FQ7gqHcFQ5UFUqX6wiIZziBC5GT0YcEunWU9sGnFzsEwhzGuUh/4VIKkKlvAKJ5iYBSOifAqdOahtoaGpxNcj7IYqL5J6Kzbftq0N4Dw/rHT5w5jwpD56SLQcwuzQfSruWTiE+HEcJVqGww27Kq6qpp3/LT2k10mTH0n/CEdx+lGI/kryJ+lTNRO9PiRS0jBNcRIhXkf1quL+YUHuJ2z91j6j91LmVS1AN4L2TZ+kqfIovr2VBmwuYUDMakbbCZsjS9tQTXyIT8IEuJVnHePT5B2035x2X9vkDuVAUj6l3+SmfSqwpj5B6s4Ba5qbUJKorGc5reVRzKywVDVds4K7Z6QqW8ApDhoG27oNSVERzfsov0vUI6kfaCZsjUjQztNTQ556JjaR8g/wCnr84ckMh/dKRwVIUjxRvJbkHxRtM+yvW78OqBByPhRFBMn6h29D9t3VN2R01v6h/aNS0jZegKmOb7hQT/ABqR82qHs6rITIZdTv8AkX7Pzrf71Qz0hU8ypO4rFT5KY1XbKbg8I56Xba9PRP2yoew3prf1P9Oo9tTSFCJHsj3IvIpum0fSoWwPln7JQy+cGZ/v0S0wIW1EHRP/ABVn0QyeuCd+JRzk1oTfxG0DORX/ABGebXDo5C2DdaIjerQU21RPz4LuvdKmJLalJXblduUQEPRBuwVvJTGGhvRUFUKnmu76gqofrCvIE9sK+g8V2iHumu0/oKvnej+VeOO4KPEk04NUN1TWnTaMm9VA2Pf5Y5JmyPnPq1nxobD3nIEHEfNvtECHtRGhO/FLKMqndAj+MN3QT91/xh35I+6/4w78kfdD8YG+D/Kb+K2Y51D2UO1WeJsxG/Jx/wAQgwsB33clFttoi/VIcB4DAyIHO+yFnBYXB2U01kcZRFXa28HKJFeTNzCr2LdykaU3FVRPzCpu9bl/qKIGCpaqW8FTl3CqXekqh/pQY9UP5J9bWEoC+lUVA7r3QyhotGyOqgbJ6/Ls2flXOpE122JXKkUpjg5s9U7taOAYhBVldmPmItogwR33gKL+L/lM93LtkR7pxnOcPSDIKLEMR05AcABIaktSFarRC2Yh6KD+LDKK33ChxYcQTY4EeNGjQ4LanlWm3RY2A7rOGpSpKWmSsJ+EWqz5Oaon4gyG8sodgZI/ivCGoFpv6jKUk1s25q5bzV0xXbOCoZ6QqW8BpO2zodWU0ybXOZwUbAsiJh0WjY91AyPy7Pq660aJQFDtUervSkmmoA+LEHcKFWIVlPc1XZa0SDU+clChUunoh2mBE2YgPykaPCgtm90laPxWK/CF3Rx3okkzJx8WHEfDdUx0irL+JtfJsXA8d3iWq1ss7eLtwUWK+K+p5mdEkB4Fhd3yFCPfVvZK0OPHHR+H/wBT2TrWYFppdsGXsgQQCNd22z31rQKXtf8AdSrhub9lAdhLhotHlqz7/HtUZ4m1pkVAixm7TiZlDLWG07WtOyEKi3FQNjxroJrQNUkcUHtkMQr6F62/ddogfmN+67VA9aNus3r/AIXb4HNf8Qhely/4iz0HRCttphZPmOBxUD8VhuwiCnnuTXtcJtMx8ha/xNrJthd53HcE+I+I6p7pnQNBHAzUtaSlq2S3ug91+LP8Jj2vaHNMwfBtdrbZ2cXnIJ73PcXOMyfEs5lFasnt6r8TZ5bvZEKwbUT2Vv8AP/0qwR6Gtadn/Gu7aZ11ozamEKCcByWDYxTopY7dI5KLjBJ6Kz7/AB7SDU6SkZDDeoew3prf1D01nNDgroc01oGrI8FQ7gVdv4K6erl3JXJ4q5/UrkcVct5q5ZzV0zgrtnBUM9IT7HCf6h0Kifhbjsxvuo9hjQW1GRClokpKWiSkpaYMeLBM2OkrL+Iw4smv7rvFc5rQS4yAVs/EXRZsh4M/zpLZHHVx8CWpY7W6A6R2DmmuDgCDgde0R2wIZe72HFRIj4ry9xxKAG9S1ZKlSUgqVJNMnA81/TBVtZeWfATOBQstoP8ASd9lZYUSG91TSMFbGOdFbIE91WCEL6iM14a7I80+G2GBI4KYU1NY+krHgiHGnDIrvHIhd5S/Ups3uH3V5CG9CKzhP2VcM/QVFoxNH8ruxIYn1TvIKs//AG8cwwTPFXY5oCWrS7gVQ+sd05Kh/BXT1cu5K5PFXXP+FdDmrpnNXbeCENvBUt4BSWPj4r2Rhwjmxv2XZ7P+U37K6hD+m37Ls8L8tv2RslmM/hBOaWuI8Cx/iLocmRcW8eCa4OEwfCe9rGlzjIBWu2PtLpDBm4aAgosS8dOQHyX4da7t107ZOXLXttpv4v6Rsoa0tE9GOpCkWEcFCJuxyQVqIoHVQHhrTMoxYSvmcD9kY7PSV2n9BXaHH6VfReSrinePsi6J6yjV6ypcyqQhJdEAeBTiWtmQpXgw3qD3HFhTh8F3RWbP28Cl3Aqh3BXbuCunK6PFXPNXQ4q6bzV21XbOCpbwUhwGkT4+PPxcdeLYYEQk4glP/DWzwiKHZoUPdM69itpgGl2x/hBwcJjwCQ0Ek4BW22G0OkNgZaDPehryVKpUlIqXgATVgtN9Ckdpuer+J2ihl0M3Z9PAnqz02J0wQoB2weSYAFFlQOqYRvV9DGbgEyKyI4Na4Fx3IwYo+hXb+Cun8lcn1IQf1J8MAZnMK6YrtnpVLeAUlS7gqHcE6C5zSJZqFNpcw5gq0MLaIvFDvw3/ALCrIJu9ldBXbVQ3gqG8FIcP7iSeCmi4BFxPhfhtrpN084HLwPxK2Vm6Ye6M+el10YDSD3hu1paZqaq0y1xgVZotzGD54fV01CQ0EnIKPFMaK553nWGmenFA6bG6URQjKN1Ct74jI2DiAQrM97ouLicFbsofvohRDDiMiD6TNHvsw3q55q55q6HFXTVdw+CobwVI4DWtbaI7X7nIC9gPh7xiFBd3D0Vj8wdETIH5yfys1NVKaqRd4UtNgtN9Cx2m5634jarmHQ09538DwZaeuiamsFip+D+HRbyzgb24afxONRAo3v8A8aw0z8CC6TwpyiMPNfibMIbvZWXzgrdss0Df0UIEQoYdmGiamp8vDtcOuC7lirNElSfYqI26tJ4O/wC6snms8DHwZj5iampqamqlUqlWq1UqlV49jj3Mdp3ZHVe9sNjnOyAUaM6NFc871ngiJHWGjqp6JqamFMKaz8GyWo2cu7s5o/iz90IfdH8Vj+hij2iJHcHPlloGoNWeiaCOhpxCzhA8lbBXZSfdWbz2K3bDeun8IfVZJelxH/fwHxWNG0EI7d5XaYfNdo4NJV9E/LVcY+lCC+HPAyT2F8FvqB/hWfuxW9fkCFJSWPizU1UqlWq1WrwKtVKpTU1NTKqRfJVKpVqtNOuQjr0bzgFYYoiQBjlhqfi1o2YI6nQ0kGYTsTPVGqTpkip6M9eGIFJrJnuW/wAMrdpoP/8AiczUCsprgpvfs8uUlCsMZjg90sFHgujNk3quwx9wH3XYLR6V+HA2dkQP3ncnWmX0FdpJyZ/KMeN6Qr2Md4CLo/rVVX9R33VMuJQdCPJEtbsyV4wjJVmfc/whFielB0QZABOivG9XxKh5qGe6PBnrzU1NT0zVSqVSqVSqVSqKqVZVZVarVarVSrCrV4rxVqtVLBFFVFVKad3T0QOsMVn4H4XGDHvaTIEI2qzj+qz7o2+yD+qEfxSyjeT7KLEMSI553nweazQUpLLUzUtAR14TA+LDYci4BP8AweC2FEIJLpYI6pAFjaeL9JzR1KcwJd0TT54tPBDNFXLRZmRau8XkS6aLGe4B+lWf+o3mj3oZxyUDb9lUziEYsPinPZ9OB6K+wxanRMcKlfP9KJcTMCSriepFvNSVIUhMJstwQY/0FCFF9KuonJGA4jaCaA6c0JA4cVBepqYU9E1NTU1NVKsKoKtvFVKpVq8V4q1WqlWVWVUqlNVc1VzVY4qpVKtVKtVKZU1NT0TU1NTU1UFNTUxoYO+E/GaguwpOtliuad8hZoIivM8gJlGUyhodw0T0E6Ja3068Hzof7xo/EbPcxz6XYjVrcWhs8BkNG9HMp2ox8qyMyPsnO4mZOmeixOlEAUN3xJdVFqD+RTNpGSm0IuByUnn6CrmJPYXZ4vJdmdvcF2Uev+F2aHxcriCNyDIXoC7o3BVKamp6Iwojz3FBk5qCZd1XhVavFeq9V4nR5bk60xJ5q+jcUYsX1LtESWK7W6eWCFohnejaW8VeGW0nRHnehFfyRjulKSEd43LtDjukr5XwO9Vkb0Yo4qpX3NF5Qc5VKtyrU1MacV3lipFY6Zc1TpkpaYW0nKNjDKEeND+opn4i/wCpoKZb4JzmE2Kx2y4HQEMCjrmG+kOlh4LIzWQIjROp3+NLeOgzTdEggCclQ7WGR14AnGhD9Y0fiEARbO7i3EeDuCwRGmWrBMogKJlEYeaihWhzmwyW5o2iMfrKL3n63fdfhjpWZo4knwalWqwi9XirKjd5s+CrNJTXEP8AdPI+6mqlWFNVIlTR0Uot4Kk8VQpSyXeG9Aqaw1ZBSUlJBuvNVaJaktSQ1YYOadmomwVOJLZqC+CcwWq6nsvBRa9uYTbRGbk86Mwpo617EppqMuHiTw0SqOg6GtBfRuCiClkINzxKeO+VLQUMkDgdexNna4H7xoiCqG8cWlZHXpMp7kERppGgovJYxm5v+eOgJpk4J+MMHknCqGojCIT5+k6GML3NaN5UNrIbWgDIKsq8crxyvXK9KvSr1XqvEYgV4jFVavDwRe3iVuKe3GaHfhL3QnxWKm7iplTKmqgqgqgsFMaZrDRLRPVlrhYKSlplpkpKSkpKSkpKSl3QiZFOIKIew7wr0/W0FfAPFqAi/REmi531wh/jQ3Ird8lNbtBQdhpBDt8jvUwN8yjNBSUvB/DBO1A+kEqpVK0sojxBz17O4GcN2Tv8pzSxxHBDvDBd5CaDVFhFjpVA9EGE9OKcA0Y5cN5WZ0wjVBVnM4CtD3BkUIqyEiO0hXruKvDxkr13rQOGarcVW5GIUIirUwsEWHgmw55K5i8U2zCeLl2aHwTrOfpCMElmOChGlxaojZORQw1JKSkqVKWiWnFY6JKWmWtJSUlJSUlJSUlJSVKkpKSkpKSkpKSGSdDa7cgxo3J0Njswn2GGdnBPsMQZYp0Fzcwg+K36it6Zv+U3aD8iV+Gd0RHeyMaSvirfjFDuI8BsrQ2R8wfyiHwzvBTol5KYGSh2eEdiMCuyH1IwoDNp4T47f6Y9ysXFEU4abEZtIVn+tqtU6IgRaVZWYFylokqSi0rPerooNG/BFg4qXJAGeCxniqXYd5Mi0mTkS3kDxQjBo7zgU6K1+GKEUSyKtERkpyxUQB0OeiSkpaklSpKWtJS1JKSkpKSkpaJKSkpKSkpKSkpKSkqVSqVJSUlJDWpBTrLBd9Ohu/TP5Eak9QS0b/Ch2kw4dLQja4xbKfujEe7Nx8EYJlphvFMcf6k6xuzhOqCMGIM2lUH0psF5yYV2VwxeQ0c0YrG4Q/8AcdSw5lQT8fqE9vxVdscMWBXUP0hdnhjcrmH6U+EG9Oq7g/8A7RMjtTXdTYhGEk6JMbOgucfqUiiOSDCqScyqOaYAAqgnRG8VFBKhGbS1FsjryUlJSUlLRJSUlJSUlJSUlJSUlJSUlJSUlJUqSkpKXhuz1Jqep9PhsaXGQEyotlMJjXE4lTOvBYH1DfuThI6CEdWU/kRrte5pwJCFsjjeD1C7dF9LPsnWyOd8uicXOzOrZn04c5rKKw80ZVtnvVTAM1eMB2iU6O2WRV68bLcEXRHCRAVBRaqTLNU81Jq7qqai9VclWeCqKm5TOhy2mJppeooyKkpKWpLTJSUlJSUlJSUlJSUlSpKSkpKSkpKSlolpl4kQahyQbgJEqcQcCr3iCPEgwbw4uAChXEId1W2LUwdfAY4scCFFZeNERnuFkmlFoPJXZVLvSV2eI7cjZwzaKcfBOpL5RmDm9VPuz/Sn96GEwCSmE5zeKL2IxArzkqiplY60tWSgHEhRWyKZ8SEqVJSUlLRJS0yUlJUqlSUlJSUvnHiYwQM/++kouIZhwP8ACY+IZVNz3hVxpvduBy0S1zqB8k5xPgwYzoZ5bwnQWRRVC+yLHDNB7m5FNtDh9DPsu2O/LanWqM7fLojM5qXgZrf4WfjFQ3VMChYw0Yj8pqZ46JKSkpKSkpKSkpKSkpKSkpKSd3XAp4qaoBpJCIxUlJSUlSsVJSUlJS1pfP2oUxZtMk22YyePsmxGP2To3EKADS2UTqFFa9tTmHPMeLJS8Jr3NMwZIWprsIrJ8wruyv2Ysuq7Jwe0+6NkO97R7qiE3OMPbFOcz6QepRJOudaSlqjxJ6GtLlAwZJQN4URvfKlokpKSkpKSkpKSkpKSkpKSkpJ7ZtUJ02y4KJ3XByzAKkpKXgS/sttwew8lHbk5BzhvTLbEbnj1TbWw8lKG/GQ6hPFchV409I8GegeAEdACkpKWpJSUtQFTWCkpKSlomp6GQPUUGiUgFDChYRFGb3lSpKSkpKSkpaklLRNvFVtWMsAvi+lUv3mSuXHeqTCcnd9hUF3dl/b5q1trZhmFts1A9wTbXEGePVf/xAAtEAACAQIFAgYDAQEBAQEAAAAAAREhMRBBUWFxIIEwkaGx0fBAwfHhUGBwwP/aAAgBAQABPyH/APBwLQZumyJMhK1/+GjOBIRWs/MWuw60HkLSQg3AtzBbcTchK/8AgRR0GJYTTqM1ARoKlSRMbpYq1nmLX4Ja6FsCBaw5DdNubIla/wDvYIWgqLECOPLQn0QJGJInqTI0YE2rN1iFvInsLabBzm5gNkQ1/wDZ5fAhEDYNjAiQI9OeybBEpJZODmT1EzJkzcZujdOAnosDYZzm+bM2hK/97IIRsEG3gQwSxltUGycCXpiyk54Wawlqw6bhsnVSMIj97JiGhE3jaErX/wBos3PgwQjYNrEnE4IFLOZqnW8ocqYvA0I5t5HMha3zIYLbDddMK5wstR4RSU5shzZuI2kfaSIWizdw6dZCV/452flZufwPeCTE9AqBhkvrqJWnkc3ZkF59GJs0vILSXqLRXmbgf1MTUqCO7CHdyoTGxtCTk8CdsHM+muDcZujcG4cZPQRG+ObBbE2xK/8AAq78r9vwPclzkzXEMmWj6R6MeqHovMetGgkc+FXEcZsIolBV0ahsGybODzD1GTaoypOeFGAcgmzOZDU5ovN95m4wHAS0QvozdHIbptyfISv/AB4s/A94esPSsIIGugRNomuE5QXgtvPwmWemCEbBsG2bPRWdmTgNrAcgsycHPCqlWJWYQkC2sLfHOb5tyXIStf8Ah0RPYQ9oTZadOf8A5VZPVD0LoeEYQRi7M9eX+HoDTkHrDymG+QYPKKoEsZvKFstPgr3YQ0GW3j3MTGk8PZI0MpumS8VazFrDdG4cRLQQG2xb+E24m5CVr+JRo8xT6FojQ73dU1HiVCgkhNqViexVKEq6IRM0/GsfgWz1Q9C6H4DsxFo6Jou1gHuDTIbaGRvzGbnrWGmmSJWzRIPALxyFoIpQelgQInIlr0X7B3E5kSwm4N0LVOA2EfWTdG2xa2A2ZsiV0NDNEPipGwitUaPQZH88yfNwtSU6JQsbGQmly5JzKJdxTCYCCqLm492KzLEVIbJvJUlq2ZkpjJSS5ttAhAppqSNpOZoGmuCqNRNIkmlU7EkJE8qyTF6oroJISaTqJrMmocRnJsyU54JP6EkzCgEmkmsWk9Nj8C0esPQuh266sIo0pHoBSTtoyOkcrG7h4GbnwEIMYnSJEvLr/X8CzxIRDQ2jRYhDDLUlqPUxlrSIpIxyjmhQpKqsHVCzpZxmSBYT/YnQZ1ash0lMvNsbwtDiuplmJmDiC40dq2GTZMU9C5zR2J3K0miKKS5OrzGz+enI9ZTKGK1KJpkNrVJFM0uSgagUT1F1NZcv0Q1+WzEijhWcWjClCV9xbdygNWqn5DZQrm5kSOxQmwidQScdhS02ik1aivHKobmZLiUUMoKydFZrlJPUGiNkxiqiaFOxHNK+vUyVTYnUnVWnSboEI8Xl5DhJJ29rLpTDY0JMpTDTXv1WcI9O6HZ9b1UMXfIOGiOIym1Ettv4bd4JCDGJAG6s11P8AdmKy8azwoQiBEzfcZ8lGdxXYbociSMmgKkDIHa07ZiGNLXXoGebarl42FZhc0TPoVNXGq6eZVlNVOBS7lUQFM69AIwUCGvZchUpcIKhC5L6nRMibEelZjRdUMSNvMOBNLwiwTPVJJYFfcadU5VINCTJiKDk3iRzwSkK7llLK7llJE0roeop9LzncyPLScEepDUT5HBPc9xw4mkrU6HYSoKqhQU0twnLn1DVIURzfFyl7ysH9FNIK3FDakYUZJPQi5JZEUi1hQKtY0EZ9VnCPRuh2fg+se4qXhxeENJqpISJqiHTR0u/LxfXccEtmcY2eNkWeEyPsFoLTNj5EpEraYa3FU7CG/gSZWQuqeiEEKJ0VWUyD6jtyPNY2FaLxGdPUpuJRNYkVBJ03mSiR06LAntNL7D6tihsijTCOb4Qg8jZL7sjA0miehEFUqQISb2hJ6tCKc1vtoKlCDxzidoMIim2SoiQZ9FqcUrcU2apUormNbVdgUFd7iSTaiOCJKRJzVkiHvhU5ZipcXdlPSSILgrfgW8A9K6HZ+D62WMfUeBm8NpMfwEzJp1E0voft12l9zOPBMzt5cfI9Z81NM8JF9PdgkIWdyndTLQXM3P5JnlDKLrLCvbeWhQs8q6i+npoISmt3+DoUrrQRo1MfftooxY5BxKavsxLIoJ3aDrLXLSBoRWiSQbQXVViYjIrzG7YT5rZTYUDcaXE1KhRWdS17xQcmFGQtgXNI0bE6xoUSKJCo0pTmPRMqfUQUsiiYqWqNFc8/qJqjTs6tajnTA1q70XvwbZ6g9C6HbxcVnnwP08WPgTacoV9p4yBC5L/ANmvsWztL5P94Wxdovvap7FzOTnwuPtozeOrvw19Y0C3Lzwn5NToN5zyEfwDVDc5D9Ubo10egyFTJoFpiaea6Al5BpsNv9gJzpHwkzrX75j3sDlYvBDnLR+pJq6EhwUDROaYs5NGTuVkp3qW+CHSsjeVyYVHCLgZQ9hFM24FI+ZaGWR0O8xJJbpUqpzLcTbEqxtOQy4NllqsQORaZVJoool3GPTpevRe/CvXHoXQ7PwfUDelja58D9PEsi5Yhq4qTAMlsVi4Xyfv1BVfwEpnN1Fg0SRtvJGmuaDoK1MY5kmm9x+nj5+Gs8R6MxVXTGlknnAeRIXbNDIDvjY8WE8jP9Ab5la3EvKNJa9RsbdbzR5jCa3m+ZFZtA5k3Vz3uSxJ3fi1s9cOlK8hK1woxIhFS3FZeB6pew3o+2PueBk46rl54hmfCM0uaGQXqaI4Rdhy/D9DZDXGTISWkL3/ABQUG8jwj3TlsySY23A0D+rEhtYXHnQO/jnl4bsQd5Ep+o/4u3uvwj1QpDcRt+grjeajIkl+gTRfWyKK0VPNycZUeXgey9iEtsvbFofoSa9TaV3AyU+dIjbsL5EfKxqyTsXR+1PYug+a+H6eCkz8rYtQrZVlsSuUJPBMy0cgnqrIbz8qjUzy+RvvA004ZGN0h9iKySbl0pQZEt+KNFqxk58ezxPKNMnZaeGuflZeV+FeuGN1LDXE8qSf49rCG8vKpP33gelR7C6OtAmhDN4E7NMk93I3mnC+S6ecNzcfhX74LGpXF/ijWXLbIV0sqoUDdCUfFJtNr1IezRVsVpcuaFQM2sfUzbBuELAqh2JJpUrFoy2gTdoVORKQk5aodxTi8ti5+BZ4c6e7FXUU/wDFnufg2S17Bd2OklNUTfSnofzK8CluERaJD9rzL+DTvCRHLYJZKpa4S8nObLpfReH2L4vL4Dc9NpK248CpZMpxSnOZHsRdsFhOjDeVH6mUVXJLOa3OQlfZlD2CFGNNqKwvMZTaSuJl6MR19KZgTyJSUHcCHKUXkNam2IobszZPJevsSvbF3FQwEuE1JJD80lCvhYbAIXRYvHWfhrS9x49zXh5vw69d3L8FoNvS5qfcaMw0QdWb+zolno29PA9uNhvYREsWreeyLElqoIwp+6v0J1A7W/kOP9RGr39MEWIU2lGQzvwySYve8wvkYx7SUXHooWpuEqdZzcmTP2hYXuFkrx2vcoIEq7iJWrC+mMkGcz5DKuO9kyo7iJlq4lfQoVcpbV/YXajdB6y6coWNUJ5JIzxGk06XYVyZ6qWeCnlC5oZXfFRS85oP/LCWtNbCbvK0Fd4ayUwvdvCdiz8p3/CAJdulbcpsok62DwlVCbPQ2c4+39iWbR5dLs+BO5p5CNcHs0qiGhkiCU8khSVlEsw6S4yRMaMX4kXQkkIvSgqs2c19xavKDzHFc5OrFLcTaCUl0EQJqO/mEzR9OnA08In+BxSJsijm9i/hPuD09hM1/QT2iX7GkqwJydUI3MRm0nZFC2CVNC8biY5KElIcyM2L1MazKkWZR1MkDmWaY3Ll38JtCJVsLPo9ahwa14RnZ8uB2y7Reey49jOeh2IsTJq2q8NJTQsM7eFc/Ln+ASLLcI9WOCGheqFXMkpuRR5iVYHGSxbuyy3wXy0S6Z+/TkOtJGlRBUTZpJe461hHKeCz2pa7vc9H/sW1sCq6qhyKH5oneo9YHp/VR2JBw8qF7cnnhfuKKCUXafcarLhXkQ9InqP573GjbaOV7E28PMae97nrQpuVKJfyHbsLRE21oRYoxJnVis0ms0evQ5wfgSiGGRL6IZANcZOG4L5P9plqfAvkvr7+JxM+PEinbw1Y/Kf4Ez0yPUkFWSfUo92VEosM+2ognEq7NvCRbNp7Em+aa8uv0zHhAl22/fBKuwUWqOo5uyRAVt2fkpJJbuXAY13nwRrUnrJztl5YPYXr86iYdoeQedl+4QupRrybpAyXcw5bfQvuFSW7tL5N2XoJiqcL9kxja+A8ZRHDIl9CaFtiTNiTkQVl4MTEW9PcahjU+6IQwKCsz0O5EbmvEpvdeFYK35WXjx3h6BHrxU4u0focS+3QZSq9YFhk+1ioeVfn1Mv7x6AvI9zC53/Yan91Iy9DzQ8eHmUHTbtPqJ+tdhL9CamwjxT1RcFVpsSUl1Rabslt1EVdpO8DHygkiJoqe3Qm14EMLoJfSnhbIkzYkZEJWXgKWQ04aqJk2C75pccj23czn2vYkIvQsFl8soTuqM0muuMbzutFjw5kfhZfy/18dvD06PVF/D9dL+rgi1qjyN+sDaSlntYc+xZXx/KBXzBXKQqnCwFng3/3QpeHuKcZkfVR7znOq4I1UWRSCEQSwRo6+4shult8CfCkhhmS+iBOC1ULOYlZCSVl4NdJj0jXcma4jIixrIy3hM2gJUwVHUcTlEh5ulwP0lKwzQWd0NhoNWIhOXHRj1Qzc+Gs+FWPy/18d4e1PUF/D9Yyfv1I2IuV9hGIhzLKACLxUvvZ+BV2cnODIPf+yGqGVv7cIBmc5mCOCVkIWwo7JxcTxRTOIYzrSiOGRPRDYnBZzQsxsShCXgxd2RQhVpcmdk4sT3awhVSWxaEG8mTM0Dx3yRHoPQmSP5eR3OO4mig6DRlw2Fzq2xJTKslPJhYft5Eii3aoRKbPC05S48xXeHUy28J2flq/jx2NxVjRZNUqj14oOyiYyHPki89r4F7uTnFUXIJOmY+n7Ox6gtuRODeuey9uhUcyMvJ6YbhDBInBYJN2QmBZzQs1sSussVJEt2RHFqUuX8YMctqFxEk0ComLPa9x47y9BZV6KUOxiq+sokWwjyyiVBD0X+YSgdah0t9HoyEmeiHaUiRqvYOwKazeY8xtGphXJJIJ5zhNIxuGwyGTdfi5/wAtXeFMKS9+fPsW58C+YFZ/dludoX17XwKyxvep9vJ6s+/t1s8qkfT95oywWuqYvfex6T2FXFguBMrTfBb9RfHQmWTG8hNmM3LEnJ4aIiSazbJBV2QiSBcNjbBVZwIEjOuBj1AVlW8aHbSbte55Ig3Zz0/aLB3jwnJ3RyLyxJLJLc95K5Bmx428NqBnL34DFc4CXhWM5OC+s4r7f8ULoJofuBJbOB8oM5d3BbnYLn2PgNZZyqT0MN0PViXvrn09usSHF8EDLR9P1+jw7LUUS/U9x1iJPl4BSN37dDEJkNbjLZifMJN5YrZBeC/hzbKTSnLgyuuFJvSgazwrFbiR2fYVoqSEnbQeF3YuEQEjK8k3glTU1LQUjUPK0YhyyZztyTbUoXuBBcVs1wg0FIrUTacptPUbbcty/Ba4JkvqyqDJcl57VfYXsu1BlPuy2cBfJ+5JPh5/yZP37KC4C+TP75cHtQSXXsfAudyc+IjO8wmAkWkTV2g9W6+Nb3OZ18+n1374cWabThjWCSpJZjecLYoJ6X7sctDc9DtIzK538BP5hlIqs66GDUfuotxvJlMohYWOz7DTwcjusvLBZWe4GjkfsMUKaGLlRMonX6C/KYtg7VY3pEi1QSDoxUU3CokKShpJRUoLLgamS3n4MNSJIlr1pvatIP8AXFs7S+S99tx7DcuWT+BZ+HJb33LRxF8md+7g+eIvvap7HqeOfwbSN1rM80evZ6x9PpMEC7oqbUdPpfcNULcVGchaumRRg/lT6O7Jwq1RSnf05TmJBCluEZ7XNDJbivwX56BASURMyZ73EqcS1hAQqVjItJNDmF04PXPfBmnue4sPug1H7oVJp/Yp32mRJRuGh20SeSNqX3+R6VshVnBxe8cwT0izPXCghJKKU9vBeMmS/wA+xlrxZLcu5aOAvkzu+XA78gXntU9j13HP4K6rcb6lnu+qzJjuLM9OhQASSpRDNqaFVmS0IlmuxFt19wpX9pHoPvtT6u4xlj7lek1gojL2HhuiYItpVNWO0cyVBa/3Uidq41P7rhM9V9hIJwuHmesMfyOJW+6j24PJkKZ413BMtGmKvmmpbwbkZoWU+DKInAnqPqlYJYvwFjSQl+FeFbwLcu5auAvkzu+XHyO/JF97VPY9Zxz+OsF0WjwHrR7jq48HL9+jU4Ihf4bpdAo+yjPtNcFrbD2hBxIj3PR6vDJZwmWCQv7SPQ+qGeJmWjlbYawc2ulQ5NlVidiK3u2QxZRDU9P1JTUJzDkW66iJJeqPB+DDUaEiWvS7ErEl9MyTWwCFS21pXG3myLCazCUM21KU9XwKI6kThChE9Y0mCnaYinSqc6NXBXI5ciOM0l2QJd2ag5SQFUIb8KzCSzPuWriL5M7uXA78oXvtU9j1nHP/ABDPTHqg/uwnFqbTVjAbODYRtYpaEFomFYjK3OZONUcZEfV3F8/hY5JjZ4evXt0ehYJSwp6nmIaW7CnnDU90LU3CXO+Ufv5iKzQtoMLv0C2EwnkIGr33hl0vwJS+qcEj6r2vhSI5UFEyxrfykshFbVdKvMoPqYlkInOjk3sIQw8EqwLlRyCMV+RTVDUyW7seFmNkMmyKzVBS8zZEm2TTURbTJPskQFEf0hNpMA57duemS1PuWx+CM5uXA18sZnXFD1SHP/DfWdj0gy0UbSWU58FApJUO6kkfSlqQbsPph7ZfYiR6tkcmc9Ovbo9QMo96opzIvDSpU117CxyfoUnJxQP8CyucEth3CO3gJb8FklfA4D1uqScE9bOOEUm8BRi/ctDJGQzOButanSkT0ZBKiTQmqqWaZSxBTyiyIlETTFMyGNhWt2KmTDiRJWObadZZCseCvG9RmILM11qJXhsCYvlmZOMRZBNg2rr0Z14Izv3cDXyReXXFD13HPQ/+Muo7DQSSaKcr2qPQkpqnCjCcL+J/QKmw10ucOB7X2xqA3kMWX4Q1HRA7WFDbddxPIQtDuRALqjw2jMiNiTzH0zgl9af3noRrLmW7DbQKpVkcbXVkouWUjwD3sSeZ71mhqKOAUKDERYgfUibB4YR5f0uwyYEOCowSSl7E6qC2idWKJHbKvkK1ELCfcyeW+AJBWU05KwJvk1oQOIrTCfI9NNvN+E/xaflTisF6AnR93FlN2T9Sxt+GPvfBtv6cj2+ZQ6n0L8n1p8iac3apK3DZcm80/wBJ/wB/M5P67n2fOVwUNcqgTa9qTM3nzIeFx6D9USzQ8ljbFrI/k96KVpMajHJxg7sGQCd8VjIw44Et9LIYJ8CDMYQQmkVYIr+bCGoljWqCC9BDZVEvbm1IjVlk6C1X5JU9R2YbebxYQk2ygJAN6iUoh1JVQUhNFuuws6XYWmbCPYronWMi5ioIk2UfJyCYQ0uytJXmPn8Br/mUx2FEI5RJxInzQCugTSzIVVkqx+x96hNxlx5jQmHllWSu5K6CYuNncPIUWyGpVsQ/R7jruvIrqiGg5IeQaQIE49mNL0VIvOOZ7MoN6PFiw9LhmwrakS4hrgT0Js+qcSfEkjI7EipNxDhlQZHyFptURyopzCxXUYmNt5voVDVjYa9DjUe7RslqJJypQsjdayM1GirXsUVanBZJSU3C4wc4Lf8AHn/menj8iQijRCG5jUjqpq4oLI3E3vQkD3EwlmROKoKFlBxP7O10DIQDzmu0hJy5tJFm0KOtjXgdlv8AKSRO/wBiEqRcyDrgU6Ja4Clqu2QoIOpQzgItY/fi6kA3pYXWWoxKUJf2fkmoslBMkm0KyJ6XgznhNNSMjJEquW6KVBbDYSq6A1Zjly+ScF4K1eC3/wAJ+PJ6GN5zGtvoPVDhNWhZ0FXZ6t1UlE5PTJXPIRy0p+xiLjFiR3jwfeP0M5WoNmecF5G9FqP/ABBf5a+T6SJVKnAlTlDzaIhdI30EykNX8iqo8VGqaiErsJabXuJ630sSS0G56JTjQtl1V42f4L/Lf5KFdT4L8ds9DIbuyk1m0iasJMcsU6+saqhNbHLv2ikFUqNZWvXk+sz++/gdVFTZ6ody2zGlJEXJ/aZDXyB3UEsRxLg36LGCVCkQkqXsiEAhvhDvNe4zeRJV6xZ5YwzFQZqq8bP8F9CZZjd+R/EP6I/qj+Mfzz+Tirb70PtaPuaP4w2PKNzAx/aP7h9xn0Wfx34B+FT8J+O8LYxFf2Muq8opY9CgqaF4gj+Z9SFP0WGonH+kVaRlUFNFfNIUfrF7oyOk3/McnmWxuJEqMmonkJllJPvYWEM9PYj75Q8lp/Trq42bBuPI/iEOi5RPGy0R/OP5ePl9zR9bR/CYN/cP6Z/dPvs/hsgr4DNzgh/AQv4J91H0vBFc/wBjm38x/XIrD/JIMkvSDAKG3kR+onk2S1ZLUT1Ev6J7+ZLT1J6E9CWhsI2kcWFI3zdN03zfN1+Af5jxggglob4/lH8Q/kn8s/kn8MRTJnOUWwti1JVDVVrrzRBBGKqRmNYcIWWCLmUgMkrmBwJsK2pSkurJpEJ3ehFhej/ORZ+Q+0hX8uJyEi3mCRk8JdkMU0iwjQdmKBJvJwhpiL+x9yRP+MhywMcVn+H3I3XkbwptGMo5YXecX5n0k1+4mJaDZRso2xxG4bhu4LfG+Nwc2RvNhm8No2TZNnGOInsT1JanI5nMjqR1I69MrtEdZznP5YCGWk+mMBtG7zzIM7k9UbA2Z/I/kH8o/in8/D5y3597PoZ/cPtZ/Q6cyf8AwD60bsfzD+Pi3KK52vMf3T+kbnzPuZBH7dATn80/kn3pC/x0bHoPvg3hHQR0+Rf8RRV9OG3GbmCNBCMyJ5+6IK6I4j7QfSCKuziPLT7ECbuEbDzHhq2KwmeBDIEzTf6JYm8A1SiJVCilVV5jIZd0hvOhLbIyJk2huo2RsBLXyIzQfeCI3BuM3Wc2J7JsMLD+Dk8iWryxM+po2vU4DfG+J6D7wfeCP8G8N54bkNk+xn2N4DbFF0Ent5BC0eWMslkkdVUaHqgThKP9GJWNBpXQ2iCVKbtOVZlMiaE3mT6on0glqjalV0YGR5TnOYjqxq82Q3IaENMQ4EtCeSRxHFjO6bpv4LfG+N4S1ZLUl40whkPQ2DaZtM3RusZNo2sPhN9G4h+Z+/RLcnIppIrm5FuIUda37dDDZRpuiJ1GJqkxfqFnJ/KH9kvuRlMZtrCujI0FFKuMuDrnoi8KHkOI4CWqJakxB5DtQjqN5m8xvTTmGQ05OgiaK+5s+uG2xtiP8BGh5Yzi5mapTyoQ6iclaQ707i4yffB97IgOXg8JRtj+0bLzwo6eYRxMjWYlFXS8EtfobnzROr6E6Dj5j7SSkaOozNRVaEaHkR/Ah6kPURuI3YhTcyXYdxMlS949iawU1ZGq42x/CP4xtvI2EQiBXc5xjCGQ9DYNrCbJsG3i3ET1J6nM5nIhqQ1OY5sf2zaxy2xtjYENEcCWhsM3xvjdYybGDVyOInqieqOZzOZzESciLSfao/AklLcCWn0H6HW47IQiStuSqmMmyB/1JG9PnYmq05fS2bQmkSndFCKO8UFUtvVo/goX+ALQC0hQQhWm5AzmahJpZ0ykk8oyNOn0SEX8gih4bjQl8mz8x4r1rGhN6ySjpkygydTmNx6fJuPT5Gx3EtQqLeZ/B2nNeRGn9ckaXkS1CUhs12+CDL0XwNJnTcc6pnUJUpcRzY1SaHObYzOh/ONt5EEvXobygg2F+DZd/CQ0OBBBLQ2jdG+Ng2DaweE4SeqxqIgNw3Wc5z4Gx0TLbGyGNbtIfzrpAzZrCXzkQWxDmGvwoHXwxIsJ090JicinVP0bVi8iCFVmhyzM3A0Zze+QlS3/AGSzlRoVt0WRusQNjBlqhwblKI3y0CMn2f0aimg2myfYE8nR1g5vMc3mzZP4SFSpSViw1YLdRnYZLWEsg0HSEHxuo3fa8N+c35l7v4WwiFoQtPy2XYGaku4oI9e9ydkambQRCp5tP+Ec0nYVov4UEEYXq9R92k9UEDCV3Mkg/uY9xG+8jkODWhNmGSL4IeGEUNfzRCf2Gp7kiiFVZ32L8o7McE3YWhBhL0HMoh9CJO1SPR40lXVVyVx3GanamBeclU0h5/gXPK/M9H/nu4RmjK4ZpN3qUavQ127VNWVyhOs1+AtXwcgn5i3SscJD+hH7xC4Jyehi0n5n2NiA/hC03kI+o36FoCZF6+GSyu66PQ9OktEzdCoqvRoU/PP8DM2/mJLIeeL/AKkt0NJtdzR86GRqNwXDe4Wu4ILMPwkoh3INVfONz7kJ5bJlCw8v2dS+5q+iGDKjFawg8/oe4LPf36Xgjrr+D6TXv+bY1o3+Ln/xGNzn9BHJHcg18o4pnIb3StQ0jf3Pb6FeqAs9vrDPw930bvoVKU029BKq1fMekaYzVK1Hnmf43oxqOPzLfv8Ai5/8meSj0VfkhWnJv9HpZqp7m18C9Tv1MY+p+gxRJcgqHKpGZSd02xFxC1OiYtDoo+CZF2gwpakFdCFv5w138whlUsRZnwmaJuxGKAsrzDPRirqjSxGPf8rAksthp4/zLLuupASE2KExNeNn4t8zSa+Rf30M4M7eYfI8vApzsuJ/otvnl7Fwz0mH5Pw14E9xjUXLJtPt0gjBojGX7ampcDRc2I0ES91jiV8j/BXSNKKE1TryVhlSnyOkuAb3XzilJdXUjZu5wkyozE1FSLQKBRaF/ciiovPAQy04yEJMhnoKNK3zw+vt+QlpaNrrjxlNbI3vfaiUvTe+/U0G1qfsdOnb8iYbRm+xeX1NEPmB5cwS7koIWxDIxRjCRFqqvUciH97HA6vAXVRrWSzfBK8Uu+XgiBCIpMoQhmfRN/I3dT5jVTTLZGod2MZlYs5KNKHJuhIyfngUr4D+EKmH3O3S0Rp2ahk3XahSud+UJffCzxH8/wDHyN/Vb4l2bsTlbiU0v4sidiNsmhIyeXTd2r1wNpucLzWk1J8NeBAvoWb4RIK9d+BqYbXbqyuCRBApyIGiBDwTmNooD8++BNPqVumvKv8AV7Dd7UWywuo5Ekol4T0Q6tf4QNujaSv0wvT6uNNRX+iHIJpqU1n4pRfZ0D84BzrYLvKLO3x+UYNPgSY0o9uq34fp1K5FeRYkrXGlfFalNG+yVicZJIblCsrWo0XV2DUZryiH+g9z2ND0R2/bJLo8CISW0VCuqyzVfBVuuhvM+yRwYfm+gtNZATEEbEIhEDwGiCENDpTevwEAEKNdKt0ZQ/omM4NVbEJCoNiweEY+ni4y/YgfJgKeALQ9v7HtdTcbp6/t7PqRn0SuUNqJp0MTgbNipLooZzoPvEvU9leOyhodLCa3QGnqC8xeqMMS8whhdO48iX4sLtepuDan2gRd7APqbFoSZV8gz5+rf2ZoBkTJuil2jCV0iWZBZCuNiGCBqCUnUsmUQei+CfES0Qlt5FZGc8/84QMcrhIggknBBBBVZ9CB4VUN1Gm6FdmiU+hWx+SgaE5pn1DrqilORYkNibAsYcTYpGX0C9hqm6RCQkNUH8yLeYspzIqhC0kok3QUVYmWaILXykUrSTgJtJLlHtBQ+QQt/QhenkahI1PQyBX0Q0CjhZPUJtslHKPT+zGv46tyPZm/5hCJKy6IbyP4Q5hXCsfbBsLzN0bEhMTG+aAbre4QH8oSKyWCBKOucZJJegnmSFLuLo+0rTVCtPJja7vYLLlrgcC6cEsTenQ0Qxgw8jMEVJp2fhL/AKUtlciHy7saausFDTGT6TIVDjpYl0QS8GiBogW1a9X+9Ctg2km24SuNc1pp+++BLFIvYWsnBXI4EsmTIdH2eaHPsoTSTie4ylNT8RMKVZOVwiHOH70KijOTR/MnyX1JExvURqlKv3k6T5xfpWMxpJQjKhs/ww8OpIbKUVuJ5DFJGjDPrIehJ8Rv8NwG2PrBvDeG28CtKfzCCuoiTMxuglGfgzjKwSSSefg8ivUxuYQxO72gr/MZQaIIwYqslwoMlNUfQ+hdZIlsr1TqNd2Vklhs+/UUECYk8dlLqYxjURWPL3LXFWwjW+3/AN4IVsIEpIhYGSS9SXqTJKk5Oo56L9CQT1JoApKDS9WEyUojliqW0colVi7i1hsl2IcwkPIH3YtJ+bFphK+IWhEmbyN+MDQkFkAnKrXkEZzFvQp7ec3Wc+G2BHk8in4PckkknCpUr1RuRjJJPXOMmQ6TKjfGhA1i1esuj06H0SdYV6vjBIWMtJ6hLpTiSSE9igiJESnmQNSMGPBj1CM7kJuE01KwQ8uENt7I2LhaLJCEsasSB6Fhht6ksbyMbmSJlJ1/dCQ+sEHWFwhIS6VG5wqC4wnyEaiiJokYfyb45ya8xaM/jELTodiLbFeVgsLY80yG7zDmImFJJInPiOWuuF0SSiBPgT0qcySSSdydyd+jPkWVHu2EkFOpixwUl8jdv1ZAP/QYupIUbllJLyRGolbnAhpgowOo1DweDwZKzzfa2MQjqR2XM8FhApJJcRLMyajkSZMCZJyPAvMsWzfmPTv2F89jIuG70qWML5JVGoneYknpknGjlWl2KjdghEZyDvzPYrrhcr0ciN+uTeJRPVPiThJOB4D39EiQIEcLMt3wknCCOljJJBdfksTlYZ4PCiUy8G1tFoJSSZkgtBYLCBaDZeoekqNFuQwmFBTkSx16WMa9FVSYqjJLzGS9QtMIJKiEXdJ57G5UbFIhlA0iCVCJmjK5kk9DbhIe+9hPv0wgbKftn9YST0SVlJpInZK8J+SPcaP9YPbd59iriPZsYRcw7KtuNZDyX9WJWMkk4ySSSiScMxXINVEiHogU+DJJPQokCOhA3CGpyHuHIbjeL4UzOMjqXl0DgTtbk9EECnYSOl4KlNk82QjJ1+2GeFw/WiwUnVQ2Ql1fShNC1WTLEouZCwio4PAsCcN8GQPBom8zYlbccJodMV1WHkWCoGJIUCtLyVZALYiRFxQPtULM+oQPVVE1qIsUp3OCVVXCFOWnmJ6mNpVCEo/yQgTKx92JX2FRDWuy9hJNTbSQ1qlay/oviO4rsmzcirip8SQo27UI0bzJSpMRTAa0tjUvckKuE4R0QJRQoSsJ6BAkknghiPAbm8NtWbuDwwQIDXAaodRDXAw31HIqEYkrXBW0PFAQ0ms8FhJIysGkg1i8W5Yg/IV1RdvKjRz2E2Wzun7Lirn1pFBahttUSgg3DZK0wlXDSaExQaGJA+ljqIbGt3BnO/0qJDwQhkJFOnWklCT2hIbFoVNEJofRNac4p5s3EpT2nCQdVOzaQV2JSWYaHoT8yLdyRHBGc6/caavAa+j6gUUknYe0gj5wymq2xkhjbbZsnuKOqGqGLiAguM3IrP2ROsvceU5uCMSTWQzmRU+YjWjIYECVgZ5ERqQNw3DYENTkT1HtJ6ESBzxGu+DkQQajYnPEeFJ5m8S1xp6BEjgRIm8SnYk5SoIZFU6cE9NWSEp0dxMWIeDfUhYJB2pgWC00wXP9BasrGmZZvhciWEmRfA+hlDfrOFPrAMsW97/YnBKgT0Bap7Gg6F6oTL2d4lMj6uFJNrJL9iqNFUbIRu1+yD78h6OaEkbtzZQ9IasrkUkN7MTZztnAtBO/wTqhplIqEvQJGZ3QtR7sS/YpFlK4XQ5D5KO1SA80zW5UaLcDnsKWRTgZi7irZFTTXsJy0l+mTFlLesCpHvQSEVaCjSUJzG39BZn9C1lvcvRyjPjWjLJ8hFKrnsNyjJCUu8y2vJqs05OAl5o1aZwIBTIkmY0sKrYK8clWzI1NgkNNZHYrJkRkU0E9DHuIxU5R6Oq9RD0Ch7mV8HpaOSRkNwvpPBCjrzs/BW1Lq8sEwihBttsaRYVckwxcLeg4m1Di8NPCRRmOJMjXdDwYzVE+uE32X2sF0y5P2htekQJyIFvgsOWOiEfWLVO0nzKE07jDoQvXtCarO4XmfqBJJJKJRKJJGGizN7Bbm8LuBDHBMm1EkuBBpyGqIlaIZMk8Cq6eBrBqKizRvJI0zEDZSY01I1COxCHA3ESOonHKzJoU0G0KCDucUdhfMuuNJZisQbiI2IkmmBY5RGhXALhY7EM4bqkbuv5o9qphj6ryfvXPuJ0M0qh9Zs6Ol11GyiOIQlgsKchmpFNSQKLc8pVZBiqrEN6dhSWtegsCItyvVBtzyqSbYjzQ1InqLqy/kVuIF3QlWCKjoVKJlwrsKZ8tmGs8sjUSPJNDQWSegpb1XuTWVPaGXHlIshpLsMtw3jcwKpMqzIamvOJG4gStDzBmqglMFhaRDulXyHDVAiZi25C7hbpuM54T0WSk68CjJ2EjyGGk0cMOZKFDIIwQdjsLggjbBGZENMUTgjYgl4L/AJbTDMuKUbPImpucQ/QazXeaF7a6TPoxa83gLAIPqcdCE8HkLCw3eYxmMIQmVI4iBE2lZqgde6KEpn6i83durJFklanDLBYZ4SfcUocyJzPjvUQul09o7BkFDYk+FUqr9iaOkyTzN1coVuKU1FdGxX7JdhNhs+mES5mMyIr7epBbSvIjioy4eDJwTngre0blLYNzh08F0g2IeW5lXKitR7lQXRTCqcJl7KBmZ5mkg7mtCFXsu6WjoJyrR5CpKajHRZ1QlKwNqRK1L2eFBAakSW4gTkFThg5xEkQKLwgoeZDJeJiBeDH7Ayli1KKYWy+n6i3lwGVVFmg3r7iuL+BSvI4yWLxfQhYrGGx2idUPBQhjQhOo4mjnCo2ohdbwQg6tpOwta30Q9Iyj8QhEE9EEyEUen5LZQHoyzTVVJerEVwyz8jbeR6b259EL04crhEONy27tj6krbMeHEvt/SnmnzJ4VlQQuiF9XouEQmx2JvItXE7pCloDcpuWsggpiThP2iFar7DtNXk2XYpJD4oNptcQRRpsLod6L53hFYFJZDLoVGU1ZEgQ1FQbbyIbyJlAhAgS2IIIOBIgjYXHgeUvDAmfTESJHA11vgmTi7hGmHtQWo8JiRErYPF9CQk8VjIkyQXLkUijRGwki9I7ib8ExNib7k4J2VJiRO45eYhdTNk04eTEObon7HlE22WvFWJeRQwJXn4KYa9zsshuavGUmUx5kUJBkaaPyLoeyFFEXYTjybjdkGkwgaVNEFUU3QRVM7QJKECIEi3J3KJI5BkiToNKbaErfASpiRpzQnQqbCHHAxiIgYq4QQS6gR+SAP/ZBBBBBBBBBAkPjOBISsGKVyIWvVUeKe+yyEc2yGtDLnrqg4qd2pIIsxsSrDFWiXEQQ1coJ7LLMcRCtrqJeMsDF0yZ5s4F1fsMj+k+ShpeAaSxvV1wnFLb08lRNqMqhexB1JEiSakZXJZSCQrptZZfgIWZQao0qOBFwotS1iKeRRd0JDENWG0zoNNCeala485sqahON5kTozuhDGSIIwQR4gAJ+GwEYIIwQQQRhBHTmdF8XIhTU1HoFHzGEvoeNcbSK7YkeLebu2IXSt+omxYLounJi7afYY02NBpbOzH1ZfcWSp4K8FsYhlXei+WLdFZdl5COR9LwIgjBA0ITLomLlIIWEk4ImpONSBpgTpc0vYdPcMyFYLs2Q0IWZvh6RNJZrYlmnjWBYIQQQJDmQMj30oJyR6oXSiMSCPCJyEEEEYQQQQQQRjHRHgtershc9VRNHjYNUKqLQU6wlz9CjMN9PPCIyGkTPQx4Nlglg6wuLYhdcru3cHN3OdD2EgvRxkXRwgsnsZFTZBKlnOrF/ZKH1RKENWEksnGcExOMEEDfSomtB7YJCRRDEi2nzHSVyhGcmhLdiPAIR8Ljo1olLGtSNuk5Dojo8MCWMEYIIIIIIIII/GZPGaTFq6LP4CiUsdhKd815ly2rUWrISt7rBvqeCKkYUhZifgKbTaoQwe0ZAobaSr0oL2LcRfQxm19bIY1fUhhUrjBBLBCxkaBNMggnYthGGQhIaZEjuF3Yig5Ib3iDlEIwL8AAAJjaot+agSGzISTqEYQQRgjCCMII8ZFOiPD2A2RE9S/YYyu4vSAZzV3fNCaSueqLVEK1Wo8F0vBYJk4GyRhlSOtRkBojqQYbGPoEEEPA8GGiScGJAYkNjkQkNSoUtwhLh09EKIlCGp8lAtUST28FoSIIxIGi6HfE3kNVgnZrQd5MTClxFActVRLsCIIIIwjwYxp40+DJM1ROEkCXWoQ66z/aIc0J1OGbC9SgMl0qP/8QALxABAAIBAgUDBQEBAQACAwEAAQARITFBEFFhcZEggaEwscHR8PHhQFBgcICQsP/aAAgBAQABPxD/APSE/wD9F8//AIgH/wCkCNTgu49mCyNJ54PoJZ/+C6C8kAtsgG8N4IhtAfvQUwd/ggt3vG5f3qc3xYLqPiL5PaD/APDBf3zQE94Juf8A4BriqiuyA7R2D5jy2IaeENs+GH3NTqJjsyxzhzoHvLU/aHMEEVV+zA6eVBxP+8n/ADs5BzmD2ZuoG8D2g3L3IL+2CaeSD6CWf/c2HrqI5Ev2TSxlhN6EryJflHbUeWzJvw6ok23nGkobMEGRlW7DgM0kur0gyB08jAuEB/xIb4oHL5hzMOTAu7xBdsF080F0Es/+0HE9Bx2+sODDjU6E6JwisdOPNYvvGFekXsxKJbRDd4iMV61JVToMHyZY5wRJBaYcO5CQG6e8D/fAIA/uQ5/hCKHfwYbshdQQ/wArBNIC6eSCaJ/9bsgnC+BxOOY9YacGH1D01KJTlOmTofEX9VmLR2ouPMjz+E4Q08sSjWKM9XLGzPd4YWC8VrcOlDsjNCF3nvBOr8xZyeISCHgaGBENirsQ3xBuPyQ5id/hhf2TpJZz/wDpxwuX6L9GXCJv6z/zpIBKcp0iLaxdDy4vtMQA9oHNVkNGIDrvZIFtPdF1X2SInAaHSGvEA1PgiNA90NlQWw+IbL+0/LMQiuJhVvvARQulcR2fbYfm5AP0Q318kHufaDffkidQg2/wzpo7SoJon/0Jh6rlw4/C43n/AM/3nA9L9EU4byPAVdQx3BpDWvngEBNjdsj8w547kNYUNF7qD9fGJuw9594vc9g/iBdDeCgi18Sy0HOYfY6mfcqQ8DDSucS5oPVkQ6qX5iY851Q8jQa0uDlqAaewsD/bAoBfsQ3DwhveSG94sNwYPye0FkX9sG0T3gm5/wDLHoPVcQ9iXD6R6N/paXu4H0t/QdDn+EPnRBIWNPMiLpd6YGbIM4fuQ2iQmjdoPqk1rwTVh9mIOiQgYvqQYyv2ijmFqNUQn+YOBwrki2oim3hFNmdWBCnngIrkjqAgQejEuUSjrhQXAQZ3A80ORgWGIKy7hAtPKgGnngO7wQDddyG+vkg7mDc8hB9h7Qff4YL/AIQ0j+5BNyX/APEh9Kya6EGXD6m/qPR999bDT1pCuHf7CfLT+NylREZwykRK8otsRXU+I6oe0dV4peAjWyk+ZLg/SaGK478aiK0lm0eUnRxWV4asKR5VENJeWCJmVmBTp/M63zFNkQGFu0vzZXcQ5UjGg01qk0bz3Bb32IDVPE3ZBznzDc8hDeBB9/hg8DTP7wfQSz/2nosl2AoY/LMTR6c19fTcuX/49D1v0fjv49OHVBiVwVxA4HwQVZOPAPoopUKWLZ80HonsTdCbMPe4k1DsTVMPYSPeyMTTvt39oBKOZHg8GHHXACdFEakZ3k1Fd0idoOz5EotC1tiHJlMJyCAq5y8ubyoNHS4DTzsAkDt9whuHjDd80Nz5w3ZK5PaDf8MHlo3nIPoJf/iUMs6iTMhFHVcYorXX6c4PQ6RvdV4uWVBXVbAAN6jfqmwcuwsObBaArccQYMuXLg/XfoR+j8N/HqwLQ/Q+IygLynzB7E9GiLuxHb7ZgtLdifsLFtAieTsE1TyxqW5vUQDrsytJNfC9yD2s3OXodIcdJ0PQenf0FRDlOmiTBVxMPJjtrFIvaNTRHnkbJi0J1Uo7RhyQGA6I94DVZ+rAZB1L3CG6eMN6YdxBuwE/4xG87kG2wTTzwXTzkE0SXxY3KiHYjZb2sCMyl0jyOqNwIXcvEyL7maw7oaxyhg8cO1HO17COIu0HOal+IwrHqVzLI4XfexmZlpRum0znV5qjAR/CA95oIrFYNEc1VpUPKXAFAF4sibGXxLyvEfaisadBCEYJ7sWLczWiJ0h3g9zx3Mc2IbOpqgZqrZfCxvNDVFQFBKmSlysXPAIpy0UK+IzoBp2R5Iwq81MF4mRgWsFywQXiuGfFPW/Rw9/8RV3Mv6O1PWo9cEmHDjJ7QAtncS7IbNABRoHFJma+g1/QqwygJBj9zZllc77j0HE+Ub8T0uvE+hsdOLwolEeVHkp0cw6MeRGDtMqacZg5hOJbQe6YAbIk2looMSDXkjZLyXQhCIO4kVCAHIor0vM0A9DtBCDIV7Zl0p4iOJV1l12teOEKVKhRTNR7UwUXA0DejvqJpscrkINwOxzCouAAOio3NAdIFRfRaaByymEUS6qVGfvcKavQZdzhctBN3bwVkyR60hkJ7c3C+ql6ljMCIHFvnI6toDMw782aqxEAd0IIGXIgb9lIKNjBwqxRLURt3jFsbwYLle8zgkFgVzlJeCyihZBKEaFGpqxi+IGTup0YzqIbA0bR1lGcNCFC8HUYYBT1CPglVkcr3FuY3uTRppSWLlQRgXCCRJCzJelS8UG+tLg6C51RPiLIPtKy5EtpxeB6hffX7RX3Ed+hviesSARsUshr3gBfzNGAWHFFBxGosbAddOOr3fQ+V6XK+hAJKw+zAlBPDLsNHiHHBuYnoPS+s32I7TpH1Po2m/Dc9D6UI8iLRRAS1QV3oMSn1TA1q42IvKZRfYj81JbBre4c5hlXvGEE6AZYIKF2RaFAUPu4qnDMtGEU5Ej4pm2gYuKcJmsfASwoDQUfjEdZAVjEs0VVqqC/DA0guxzmlYm3UcOS/eMc8lotdKlvVVfWqixl62tcoeFdGDByUcz5lBciwmSByo6xdEwtB2gm/KxVcUrtQZVir0AIfsIq2KqOUD8VjZiNsxbqLNAV25axW66yhIFXeSLTs3F2JXSCnm0ZYat2yaLqqypgVHUC+pDPcrkLRLcIjINionoGzQNIAGUIByNUBZLV4AAzQlmBOLKxgaZWAyyUsjvHGCxoowJWPmEoLXqfzfYj3N0foj4n0GCui8AE1eIw+/ofR9p9J0RRTUhtgGUtoDP5H0Y39LCYeGX7JfdBFZCrVnkhng8e6Tb0Vw2mI8DhUdRMhK4Vw2l2cTgpAa2/EV1FbXhjbe5KBVAN2G3bWB5g1BSr+nNwFiDXLHYdJfKUT90P+oy1651gNpWxeLkDWoKcqKh1NQED7EhEpHVE5iyttYHqTqQ+0OrFwapd4dHI1uYPLk1nuTItdRfOsinBRC3UhCmJcWZgnYXwLFFWm9afiwXiLwECVgoxHQZcuSfEpYoANc5Zfp6c3wy8ZCwZKAjlUyoqFaoCJhyrvOTDWl7KO4ZlI0aulZBWePWldH2hlcZixbKmK7zXqZnxWaHrYTPrw9/8T5Sf0OXo+B9HD+fMXH+S+gfGfTARMRSyGrAcMOMZ259vRoOz1KBbgljdcq3NCdy/Oohfhb7YtPNv1lvgeRp4e2jxN1lO3RcomX6W+DBAI2JibP0m/CjjhfRjxOFZicC+CtTWidMn4MSFHSkOFDKxtikPMqZc6EnwKGDzY2j4hFEKNwoZksAtrL1YyjhOhI783vxejrKRbawdAahVJRNzfiDstVQlhU3EDkbed7EdmgCm5cQWIc1eaJWgAy10uGOkYghRh3LiBV11aXCnXravZMaxOmEtXkmHMNUICWAvOMROwXA9yALApX6osGQHQ7TYQYWIwykCOwpJcfRRcXgAEIeZekFiqlVa0qWD2JbOjlUDBb5VzdwMCKOZRWZ8OGh636L+f7E+Xn8zl6NTtD6GHcxn089/1CCIkd2QAREcJARA2O3EuAm6Ca3O/wDdPwXfuJqHufiCWntTX5WWlf2/jjVvc2+70HpMMe02zD4Rh9Gzhbxw9NRHiRJfflacv/B0cASoKtUkqQG1lXvE1KciGpg8lxcvu4+ecyCVui16WBodHUe7mQMbWJY8ch6z2XBr5xgDby5XLC6QhByZfeXF0235LgzLV3VgY8eI5zLmZm5L7WZgB6IvNwFqy4lU1yaEwaqtRQMsAGKALA1sshQyK00oV5VGMQe6hIWjV7qoQowWQIllthjLE9AIN9Gc5mm2BedDvcIp0igmtgGsAFZEW4yQe4A0qwldvQQ2mFrcRwU0f/KWh7/YnzM/mcvR8CGh9A1/HSA8Z8T/AOT+DUJdiewwdXe4E1QDzVYVDqxv7pqK6DHgibKtd3LLeI8VViFPAcw3eGk1YLWVFLunxYFtfRatEeDqnTDfCOnrA+h449WkcHt9Jla5w6h/nj8RgJol+mkUbcztDNmogROTEjbdiIFSm6lnjkfL6qZEI6iaxZUrVWmKtbTQZqaUGR9zSJ221dIGuYOZXgKbIUMWQacx5pyKuDVtmqdV2ekWIMN3LQi7Uslaej7x9/8Awm9YpfscJGQGQ+geCcBbsXB7V1MYsaIV9A1/BhAcupxPtvoPzPVY1HlW5oreSfmoT5AfZcd8lccguQE+VIfWw45gW9XSMiqWtSy4puqge8r/AGEfvBYEtredngSR1Sp0JcOLBFkFsMT4ROWKcWvnR4M13X0vB+hjbrxPoG1L51/ITtaPs4H0dew/9WR/jP8A4Xh3fscDDDoIi05Bh+VyWhhajlmjvC6noplOUlUcfUoarLrvY+H0MP5aJdvuI6EL8Riwp3PUfZDmtRywx0/Bc197B+E0j96fgJhu1pflmgP2fgidp80/dLl+vPC1w7m6kpTIqFMhwJfnWkZg9qAMAOSf0XQZdfyqmH8UXaSRhbTmLUhkpLDrqMYhSNMuINC5MAM22QVcW0TUZMROV/f4a50ts0rkPXf0NWGnoJXpSUir8pidabw5h9IWv/gv6Wj62OKod37HCBZsslx6ZdC6g1V5EZFOueI4YNzYd8EHkKeWPoD3oLC4FzwVAGYFFCyDD7DC34mM9sAjrqdU+ypo/wDV5p9laD4iK1bzZtly+OX0BK5D5iqIijOSjYXU+Jaj+ZlgvnIIVxwAwvKXcq899jhvKJCE82jojYti1s9SjFbyjnUeGcqfOQRgPMwQ0C4u8jRRsaOJpede+8VoWtyuaMU5sjusEYAGGjEoXMeRw2yycz5TPsQ+s6RWfpuc2HvNaaPh9PNP/DcuXLly5cuWR57Mv/warv8AYiV0eYvAEX4DduiVcNbUBfVf844jMt/2nG+N8HHVEXlrtHn3P9mNPJ5GiKQuUx4i2zJTeJrlKejswbcqnhfHbxC2pVV3O9eZVo/MvtaIpgW9YXvLCUQAFJBRTrjZHrDeM23SdXM6fjwyjsUB4VEpMIvkdbKnqnfJ+GVcy3hiikICNedSst1rkfvAaUFzYDuT+BCEcMqqquXJgCNBfnWVZ2hBTy4+y/zBrYFC37pCAkIXW9ipTDPX7pS7A9/VHmXKB0wRJnbYGkjQMVVvHbgYUjVEaWtEi8X1L4405P07eQi/GhjPoukOH1/8bkUlb+i5cuZ8EP1wsdP+ErJ4poDomloMB2qdNdKjitHdq8r9Ct/1AYIljj1XMe/7jAQ6JLzCI93YIKqQF11dgjhAbe7S42uHNS6EbNZWlt9Zz9FNTWOscyAG2bC6hFwz1JT3HBKulQSotamFWracl66S493/AGYNhagdk98v7z2+/aG4Ur3RcjtLVL1Y6NfdimOR8Zg9SHyJ2qqX8iM/pAJGUi4th7eie2zA7X7rlnJTd6j4Z0q3hGG74fkYZ+gooV3oy7KtnhoKiR0LuEQJJSNhlXkZ8IejWjoPJnXk/E+4/QuVh/NH3TVmdL8yXHu4P5mj51tSkNOUAT2IZyDX1Uw6gfTpnSK5PKek9DpPSff/APU/O/bgS/oHqqyyg33jvc7mhdl0wIdGssKlSGjaDGqf5GiDwxb+YTMec3w9LRzUU1dLViy5mDBkw5cXUt0ZlhR0uZs7hlJubzYkrlkXzWJZqtrHKaWTJ1uB5y4vLEeWTeLj6M+Z3MFAAgOWiA7p0tF/BBWWommNVmeKCn4GEgDnOgYBl/LMkvnR8YiCg8V2A5kXxHmpHiAHAWGglfNv4ZyAAe4t+CV5r7SZS/dB4xO77+S4neMTmYxCO6oRq59vDLeXfkZ20fi4oRSKDWkutOpr95jKgWq6p9iHBZM0CotXrULvztZg5CWKNPaKiWt5cvhv6VlJLizOdxXwzGnWXL4fAFfdNPb5MwXki+y5ocdLPzLD21HxSKqWV3fQbUboDtucmBQaYPv9PqIRulPg/ScBQ/8AV93wPU+m+FxpLtyk6XriuO6V5keyX96VDFOcQECNmZY3ZAmSbuiEsxaN8E5um+3pOUcyFUcAjBWjrD5ml9TvHAhRNkZoCEWZE+a4Xr+FiyNWv2/6lpjS29wEz+JPkzFyKtnazRnTXwiEFqj/AB0i8kX8uPKf01ZgghqpnsF8Mjk/ZqsqQMt7KgpbDUfhmp2DKh5/EI3tW7iP2Mq1xe7z2VXw4RKWP2iXxw0a/aMTm22GhCVAtTzDHroepwTSaMlJccvvf90vE2fQ6kZPIRmtq8S7hVhSFTU95Cf0g6e5+Mlp/J9U0HOVw8GPpM0Z29PH0RwYKfIfOPRfqdKYdj/1fAeB9VYrZ/C5xYeqXNSlrlQi3GxHCm4y8exheLJZ4uwqpVkIOmHPekXVlB1y9SzJpf0G8u4X3M5PlYBCiKYAcjlOowvaWJiKH8pwYI+ywatnMLfxAE1U8vyjG18qv8x0gwJQjlf9ogq08Gn5lI5P5sEA1rdROwwJGsxUY0AlX+PslMEUxopC/afjOnzI1UmUOWgIKIqjc590SJICorfr0wWXHnRirYi286nEFZoCitUT9BnMkNEHDf1mq80RR96SwOTCji4oNItsPIlQ1PRi5XP5Lg2Ev13xsUMrXc+ls82aH/qflcc19NixCqYuDHWkUbHujATs/GBBzShfLAGA4OP4cwtjo9ub6lBXa/GVNyg0PJ+BLh7gYv5YffCz8W32IZzQH7mRWGwjuFGXVzyuWz+GV9qs6Bj5iVbaxGk5kaLUgyjzoiYPu/gsKVcrB1LsY6fZlmG9lxJbdai9yl8LlzKDXrUIhvEbEd0S7eLwICuJpSitUTdrOYe8NMHrYEALYsIORg4pBpVfiW+nDhV3MzhlFzHRGh+3VBGw0va9fBwLnBKvW1ewxqXV7rjhNytkPeO4X9HadBn6WdesNP8A1Onv+szal8NOUPt/uh6F/XnHXLXdf9nMoL77xYoQA1XBLnKNhfi0+xZSTY3Rq+AYlkBL6Cbxl4zraTuGucJ4gq+X3rERbV4amneuzWKKmmycgwoS1ylpD6DB9mDECUCV7MJ3TUJ8gMs5VV1YPC+FweN1EGrE94jYinKX7x4qRoWEYXviO1CA1X4nNPeCYDt9G1qu6sPvATF6AtGJNqXCNKloSqscIFM3fJK4/wCuVneih0JV074ZQeaFLs+8Vx+hCoeblYQBVvFpmGMnyVW5W7KrucdYy4HX8jHQOS+c/T6uM+jfjpx0Mv8A9Rr+tYW5vPix8rMe14kBbg5y3pPIK8ESkwsFKVuhrlMuqBzxRH+NyK+TNAXefhjlu5svmLwWZrHL5+FQKf3PBndq6owHJ5Qkva7Ko7zHF48YXtHS2q1ezLizMgVY5kRWa0eY6PAYMGXLlWqSo5x5SM1c30GgFm+PfEbooPVTRB75gCgCGn0G1FzV8obfIt227RFrr1UCD0YbbootgYkTgObaVXkPidIX5J36DyTpMzBI5Y/nSu5/1z+JZyXkSz+qkC0rokppK9gOXM5MrEAojKNxAWrpLUJdLPmbEb+xmATYWZGuBnUmp4Kio+YMv0PC+FwYerLgfQy6B9Af/H8FL9Ny/WsZUMKAc2WLUBLI/PmrRYeY7GYM7sqaA/b9kiFrc2Xzwaxrv2ecTtgeT0GDM+j900TScueH5XBc94PsmHV/HGoxuXGF2cwcouHWFDeVEcgZZ0CX7yzBihNWHsTfB3mwUNqJoI98wAMEv06IcFAqoNWVQTJtnu4WvtyQVQ6EAVzQWX7s7Xt4E7v+RTqoPIkojz/BU7CXmUa3DTpiBT01jvxHUZT4Z1nZbX08hJcG8HwanfU/E74EfyxaKgPhKp+4u9a6AO9ZmZuFqzhvTgpCVDQXBL4EckcrcRS80TgsuXxvhcuL9Iz0j/1/DPRfC5fC4hEgc2XefyCvEX3v+S3661/AMugbol+VjCn7fwwzqslfMflfug8+LF0yMvjZ6P3WLKLN/jzFniwiwcvmh8snvS8zcuLyfci/i2QAnkRLeI2h6ca3XS7o+J58VzW12Jqle7Npe0Dqhp8ij6X+R+ALZdP1qPm2VWowWmROUzSyKAWyXj6ebdl6807exwwXIfaLvf8AafzzRP7xtlV5W8CMc8vLXzDwVC/6sofPvsy28gwU/wCBO5V8idZlKia3W+dym0pkDRvQua3cFD94RUml6HC/TcGGKhOvvnquNy5cvhcuEWdzD7p9+T+b1vHPvf8Ar+04XFiBK0c2XlB5BXgnzVxI93ep/AGJJ1US/LNKvefhlsVzSvnguXFmKZsBZ1fdiqxbVtO0xnHFgLun8sWAmxlRG9UPHFjMi5Tcadox/wBYhLTMYE166vaaSQ/sdpcOdUh7H+RL4ERWlCQQCXy3Z2miIpyBPvAf1Kp7qpTgQh6en7EXxNbp5l8NYqnozfdUMVUULEOtisOC3lYDVXkRUY86E76cpXJ/mGZbEO9kLG7Xm1l92OdlL+uCnTHglZv8gYDakPJF3AXwxoZhXc1X7Yn8YZlI63nMax0LyZHImjFlIKUpxXSHxhwGkl6XMW317xQ1YHeI2IrFNV4WXdJ4b9AtF5qiak+/90+NwD5Zsh1v+AJ8MH+01V9Lh4ItVW13l+u+O/zeF/8AmuIBVol+HTaq+CNLKaP+kLjrx/YMugHuXyzQ77fskZtbmy+ZcvgQhwqVKhwxa10rjDzYhsELnQ2tgPbslz+1ygSuDL4ur5Yy1tziE5KkLlx4aLryqfZArAxuiGyAK8udKZZh0X5MVrpl7+cR6uX3hAh5Il4gxYgfP7JBwGryl8SHAhSg+m/2Ibhf85xcpZo0OzyeHcT+BLPhADWk54RldTudXkTC8j9mYFxZ7a/tM05BewV+ZXujwb/E7oDyiHSTodywYnwPT7jEyRvPlEiPsQcmLsLcrOqMnbadR35J0lHhhZzLIW68SrDUapqDy4C57xoOUrKy+Lr6UNRE+bFMBFYVfQvBsU3BHU6pMVe5+IIA391fky19oh8Ui3CvNy8Fy5cFeFnA9bozR/8ADcuIC3Edb7lVfBLux5P+kJr+39ly8Duyvll3SOVftEbtDm33S4668LlvC+IwcwZbB4LFUHBJQHDRoMwXfV8zKM8HHWLLpC0O/MVtlU5h+Z3MvBv8+l4+p4jEnIjNcuUl9I87v040EGZiv9ZqOiTWvTHQB+ZfFeJ+02QSntGR1IQAqtAbrNsPNnxYv4W/fFUrdwfEv5bVa5tN4tvABzOhKMU1omN3oTK+6UIjmZYA10mazCXcan8jknyv2nbdflLhzf4lvIh8w8q1e6pZcw/NsnUv4xn992yi9bwXKU1fHk8kCR93iM3sajYJoIpinXwnl0Jca+aAWg9kVbVt+ggSIbxOxF+kW1eN+hSXylx4Wy4ME4PC5f01XaYK4l/RuJC1omvZyqvgl/7r/pD334/suXNJ2VLukciSTtDm33S5cHiMWOrxv1KE14XxEww8NSx9ZOFxcRXl/wBWKcnQ3OuCfZxFOcuXCeZgMj0WaALkEoHaG2yodyl1EdyMPOHoRRvQ6WQZ+v4jE3v+UoXL7iXLlxeR+0eSrzIuOpw8MrMM4Uls/BUx+OIooBncyPEFuvjAEblBPngZtyl94IZu3zmM0sB5r/EHX53wS9nI/ZlHOfapl7r7ys3uyi3VvYOIHgM4tXef4XjcWbWMWErQ4JA6SSHY+ilqhE+sXtCsO6t9NnAeSMlfpBUDLGzERNbPTfEjChamwS4fQUMAS+Ny+CgWsxjnKq+CXtryf70h/jv7IuT25Xyx9pHKv2iK2hzb7pf0scWXL4XLl8LOAYpfBeBomPYJ/I5zH+O0GXLi3NTFcChe/wC4XxdINWqh4Ugdi6KrVpHG2WBWgUuO8drnXywUP9WhBobP8wZX9WQL7WfwwAhsW8t8B4OuwhvKW7tLGuqLvM6HF4Ut5JPkQ56Q+0DcvlAxeXeDNalXcIJc3Wiv+CE7Wq8W84K26O2bwe4PIjoyEBTvUZ7TAGsjDQpK3DhrHdfXcuJxshY7AEV1XoZSKN4iCjzJfT0IhVaqgCpbBA9hFSF+cqBGVQzJmluEYBFvccIDQxctDeo1m+aAO0DohRSgOFx4II7BRpXYgrUESW2RSnIOoh05sVXapZY+3tByXT9G5mDmkGIMrRNQ7lW/ExqPJ/vSHvvh/ZcxvtCpiRdp9oitqc2+6DL4XM/R7ell+kLeFwmkHMGDx0zSwHsp/G5zB2Tby4FlxFtqGRk7MeAic3r7z/DsZiMJEWgAdgYg6ttiwZphwczOEbNVUre5lH99vBUvIRGn9xDRDf8ACQBWap5D6HX9GYOXtBoc+flUQYNLHedQE8kFHq+W5dyD+Rl3KD5JXipBdA6QsmrsTVG5GTKsIEWnQrtd2HClKasiS7ma5vuPC3DblF9G3gcFDViG9xOxFopqvpsJTgvL05gy+LE0bNRKeIMsZCgIy4QCFS7qbEgbLRFBG0NQzMwaN5lIEVZuTXUuZnIEKA3KuNc8NCwu6tjGFWmq8BEEpDNFzK/zWXRvWsPjyz9uYvMFOoNZalztRX2YlRyBp5KtJrTtmi6u6yxsoua96laotBgtbhL4XEAq1Ly65VXwS3tuv+agL9ovsuVtEPJjVxcifbM0p1vuhiX6T6xVxriwYseBwvgRF4uFy8EHBLi8dj2f2mbdX3jBspknZ2QiKYB0eApcZd04qntss2x8hLjGaTn9i4vmmHTCGv6ZBhFSMzf+UIqGg0QIqa/Zeh03IRwAIgmiLreeWCKkNPY6QrbDjrFD6XyGVoCy33gMyKFhTyhBIIYAYe+GLig9D5bYoVbXV+jlAiHNi9oRCrq+mkTFcor0sI2ShaNCL9obykJcUceXUEiFa0OyoQHUlhYvzeJarbMVR3GrOoJZgd6VBxKf6VijkkaSdGwvEt4AqJDVDSBobN7Ki9rloC1Ro01iOhDQ68iWz8I9w2INpZtgYaJpMVRksxcrhjouwy70AGQA2IkXdUV8y+Ohq5P+ahbs9r7LiiHdlS47NX7Zke6X3S+Oo9d8Lg/SvjdRly31sJcuXFCHBijj2u+0bW5v7wMWffLNeYJhUB2p/CLmNuLPCqLu/wABv8+h1/LCZgJ1mQ3q+Ca/nf4wmzFY5I+JV1vsQb3SYyphwNRjZJemgorat0SIOf0xFAaV5ICYSFFGCuI/Q2RENBYvQCOqU0Ql8U84nY4VrvNvSgQYtNAbxgqXQBwzBkaLSrwFwW3Et90Ej0WxiAaAitiHeqLiK0WV8VamYEpFDFY5msRKImjuSKFJaAh2o1HVStcq5Zr24uh17xUquVjAkaAWrOfvlqzuQvxlbp1ZbIIt4rDs3D6a3kerD0F0pLx0sjB2Ui3L6pyOSWexQlC7mVTVwMlrL4LDgMuEqLMo9Ld8D1l8AfQFMvqeNy+DxeK8L4jCDwLFMhHQ9P2jo8pEXlKgtaJukMEp5mW5qG0uvL++DQJWp/CLYcrwvvJyvcf3klj/ADxAepMGF6dREt4P+0IP+2C5kM6jNzdYgMNUVVDcAMQjAtT2BsMVoDq/ARYcnrIEAl7ackxs/lSp+Y+7BKY74bMd96+3D4qIWcQ+wf3g8FwGIMrAb3HkhTcI6hX0rEKIwvnLly5cJcJh8mk6e8dCF+KHDll8wY0nswysK4+Y+mNgNUICiUMsDgleFhFpe0r83Q3HqFwJ6dheBaI2a1LXiC2YAtmOU1qLRsMaK5zw+OEb03LsKwdMVovCjmsgulRWtBs1CsYUWTvhgVLQBwV0LEVCqqryxZiP03XhR6HWH0cwm/ouPC36DpxeFx9JiDL2DwYTqlgm1sqX5xVU5qkeDEq2j0LYDp8lWq3oGPdla96UstYf9WkCl8J7c0YuJvSfMz4wt7TBYw4OhGkQWkXC+/krDb5byS4fcRqPlSznsYlS3b7xreh7w5kRJzc6DKhdp0GnPJhZ2gFl1iyKzZh6Zoge7Eqsc54eCCUzK7cE28z8nAt4JxopTHY20eZEdREtLY7EMC3fhcuXKREtLxYPoPSQb8CjsykphUGhv8YmMERlw3pBNHOyJyYa5VdT1OscG1qWvBcwlvLxhzZSW7e2L3CDY4O0K/8AAQWF7RAzBLfNMvbMdbOL21RSkpZVVnEdqCNKhvKrHhgbLA6Riy+LHhcJfpuasTEs43jiUtlkGWS5fC5cvhfG+Fy5ZL4Xxt4XFly+CxZfpuHG4rnt3zUEMUwbqzabWQBBYlNy9IVMNHmKuXCstYwSkjBMHaChtK2RDMVN6WLHBeDhl8iEUNGxqcpVQOVyjydmsjdM0dA52s92p8kSKdiwxPmNlHbv+4vHikDVoCJeF2GGUPKp8VBgqOYflYOSCeiNWB8gS5oKG/zhUjQVBOuTqSts5n7cBpuLcEdWaSztmXEctf7TYCxVQC5nHf7+hfBeFUvhfouby+F8B4WS4RQS6jfuxUxqCodiKly2XwTcuEIsFoLLfEUs80AptItr8MdZPkg97IwE1nDzJLXiXFmL6LeCy4+bXSPC+F8SYGW8LhfHK6TPrJfB9J9G+I+kMIPBpFfBNg8YNZZ7eMxQChvK2vmUFeyVZGm0OCKFcDoy6NNFKyn4ZmvwY2Xk0IMGm0TkdYjQazWsNP62iJWxBLQvcmFOx8MX4kNQJGfVnb+4LVu0xz/2P5hWs5Lg8iYgCmEwcr9griULloFT4jODdiqzndTdiCtArMccuvZGvySm38UQ9BXaNERZVmfcj44XLwnOENv4ukPQ6Pqri6oRl8Mw4HpJXB4rlHL0PA1j6Fl8a9FMqVwxNDwxwvgwfRfoOBwdfUAgxf0KVxXg+i+BBly+A7nOEb3zEFEoriMrb1IxZAwWVWMSmugtV1Xzm+EhoQivRUe0kobqS8kVIquhXNHa8v6SiQZ3roi5DlAbKl74qaneOmipoPOG9/Z0genDLSYj3zbs7S3gJQ/fiBQozIuggqIaopWchswkG6Bc+Wcgu2Jo+vXQwfEw9IG74n8Rs8d+DLGmKy5lxTynaVtpWyvo3McUrgXicSXwZctl8Rx3mWQcwgunlQXRffLogukws/Ngv78FiH/RP5CX/ughrXJkbnuTNwO8qNQ9sIo3z9853mfqZqTf5yhu+OLuGaOFzPHdCDwIX6CPJNH0nC/Tt6dHFiweF+khLjlsPJB1KHbpg/cApPd/uBTvjBgHlmNDWuWvmck/3vLT9Mzxq9eV4xMu5vS4xlrOWJKnuRoyqzW7xCumnRsQ3YckECSmympzPIhvi7qVQjOAgL3oggqOTehPeaI/LALV+vtfABjbEs92GB1jOmAroXtq+8qU3M3KZUp5TUpD6PxBtPOg+nlQ0CRwoEoWjaM0+0G082D/AL8F/VBv2EucKQuyRuh3h0z3jmTj/tw3POnMkE1Hsk1xzunP8HAtZTfXsIHq8sm/CJ133gHZeyVb/cSsFnVird7wB/LKv91jrB3VgOkVWkoOgwnoXshoi7H9SnQHYxbr7ZQUD2J/CSyD/wBCKlXDpweah/3RZHZ1nRcQyhWrTty1vF9p/An9glsspz8HhcVEuXxuaOLD036q+iPotUplMtLQfJnXQTTwMNnyIP8AsQ/72XaebD/p4bflxOHqCGFv0Qvd1NQMnD2hiBibuB1lFwJUEote5CWKDkmwzATLhWsoorOR/MMvZLPzE6qIAtBprGyi1qsvlALfjco7x1jeynJbsoDvdv8AmWNT2TFhoBnTIHsq5+eR/MG2e5T+JSD9PxBDv6vkIzK2HMMwwhhEJk23YwJjpK/yM2BdhKf1/wCJUMqqorZx2H+FLCo1oQFZFZrciUqvKPR5y0i+eFKWY2tOg8y/SH9bF/0v7gFoFtuJ1vCdJ4J/EINq481GY/8AbZb+1lrdlm0X/qn+ZDn/AEEzok7U6kdeOmnQwX+Z/dSv+Z1k66ddOozrPmfzcOV8zqfmf4jAv6mNf3Jrq3iI7fBHb+KHKeYtNHknS+SIFAJzMMNYa1aEUbd4lZS9lBNPIg2nnwXTzYLpMJ+qUsRv/aQTd4Q5Q7mH/NzmUk3ikDXzLDcLzDdH2ZbfwMN6E3jJuyG7ObvhwLc9iVFr+IsIg9SHN4DjB3+7lf7MB/dx0w2805HkYDpM2fDKdCmj9WUNAkIybyIckfaKtx2I/wAsjPA0gtbGqxFIWu9Ijvt9mU6eKMB5kPsioFKWanE4hAY9yX/ol/7pfN5P3ChZaocxuMbDoPRggpsI2JFS4KK6+0WJzIIF85dLWltTMbIpNJljeJn2iGlILsAkYpslG+j8MdTZi0vzFm1qKzkt9xGTVbZmf505DnW+Sf2SdP5Is1/+QMZrP99n9LCALIaQofMUrNWMXKw6nxOdwO/1SBb+c7/mJbfLDlPMNtIbPwuYtc3/AO3gk238EP8ASR/qfmdP4Q5HlP8AUf1P9p/U5/yS/JHX/PvOt4ILW/jnV8j9ToecB3eZ/RTo/wCOs6HyxlOMH3CZJPUE/wAVMcjxLZ1mdZlp1kKovSKPAVw3jpELKU08hZEI+GRZmADzJcuXOYIGU5WoXAKhgHIiYYjCLd9YI0D7JRt+J/AQzFG3CvPxf+0f6sT/AL8BMqmdGEN063zH+mX/ANS/L5nRQAoZL9o6cdmdYj/mJ/MI8/HmJ/sT/ZZ/qs/1mPNeY8xlsVYFOsqHInXTqYUSP+dP8DhgjqmKr+SfzSdB5J0TzOtCi3BkOI7fMYIRSOkK8JdUqWAmG2Oian3Rjf0Qa6MC6apvCMFO+ZMjUUTBsclCKZY4CLHni7QDewsq1gU73YMXWptwWVeCA8mEHUxhWBzjRlLCtbBqNRzRX2HL4SXf9TreTwzpZ0HiYa7x9kNXcXSYm4FWX8T/AFT9S/OFJZo+0UnvPmbRdFDmn91Ok8vCH/nyr9CG14UKNiW85bmy3nFjJ1cG1usWxfJssshB36qG6hQQtKFPDACW0dIzUKKW+DzCIah7z/GS/R+wnWXsLP4n8RfZQCfkm97yF9ZyfJ+TP538z/Y/adH7sv8A6H6nZ5P1DimqZXUgCANNmfzf3Og/nefzJ/Sfqf1r9S8sQ5zQyNl8JURxoL7hB7dJtmAYsGW1Fn+RP8LP8fD/AJaf5UUWxJRQhNZTKlKlPKFGjOunWzqZj1TrYcEOxDpy/eOinQy0n8kr/mdbOqhzo68d6dJ8w/3T+qw5KdNK/wBENjwz/MJy/FA7fGH+GH/Kn+Qz/OjM6if0SH+knQPMAH5TrcWYvlj/AGR/siZzNm1yF3A/1gxY2gw9p7MWFvMhEDumL4jWYBGuR9oFFNnLJZGBB7RR3NiQSLlAtt/snXvd/wAw5h3VlZqgQsYRZhoALERnRRWoDpGAAAcqQWh+0DsgmDg3SnALyWEL2DBMON5cYqPwkSVRGTdC/hjS3XD229I9z7zA2g/RF+w4tn7znE2hUv0XsGW9t2g5ENP7RVO5c1uaChde0y08Nfecjyn7x/qyeNL3SOaTQHE1qJB1STTp5r+JXL+5/JP91H9Q/M/4wRmqaiMgRYCbQCG8CELd9Ox7MGxlAdZOcotF2DcsFYv7z/PyjTxoA0J1Et3XiJeoVqkKKtA19aQD6NWOYePpHL+JSO2D5TroPvg/6OCHO8Kcp5nRPM6kDbwRrck/iocz4nXeJ1sOAY346T5h/th/sZ0U6LhCX6IRNqUipMaE6m8diC2/skIgjVBatZkdZWbpPovoYxiRIxhw70JMWZLvX75lH47X8wzJ15HnSo2Ejf3R8Rdgjg3EgmPhqap47iGvlRCvkJXaL1AZae35jKm7V2hGOZhIb0lG0q188TRko3MbqykVhul+dxzkVTVvslw2ZIanxL9GWBpcKwqca6Lan9/2z+rfmcwvfPA5CAGAAGksPtHSbI5ggCNDXKLtzvsZJm+XRgr6rBXRJcZsr7noYAouXLSB9LF+S8I+m/S6Q+rXow7L5OB9A/5U6fxAtB9J+vcWZSpY1gwA1o6J2SWU3xsVSkFGhYfgwwSal77lygWjZKr7xX86/uTWL2SX6Xi8GPBiRJUYrwJCgmi+SPHsblY6IYx0sucnz7jVoEAdWQoxqS0d1hKOHaur1nKrB4VuDWMyjOEttBEWd2g4y3dwyO7nAVkAbSmG+2HNQ9crOqRXkIwIRbgz7wXqu4HNTPf0GI1T3tJ8THha4Gt5CXYUOByj8mJcoV08fKf8/wDBh13mOL9A9GPq6zzD4YZD1H13/wALKler5qAYjo7oSv7cfpOp5/2iXyURRr7oTU12fQx4PF41EiT3S/uTZqnuSArkEX/5iStmAYhQ3LVmXtk8fqAjec8RebPcfaYabnVIHTxXA9PEgND7CANCpcPm/wAj0Lnz9gfE0vqe6QRbh9AMv8zPvzw+i7MZHqPMm6RAOaGLysrr9S/Rj0Pms/8AZ1AElw6PonoPoOp/7GMI27bzqP2CX5if4R+1RNtgplfhmlJ0V8SzVvkkC2B0RjwYx4pEirnNPMNVmiSg63UdJUrMxHn+Yvrce0WZ4aJnWL7HAOBCY9T0erLl/mIDc+RJjqrT4giWccV/mSO+/wDe9JxDYFMdD6j6dd5nwIR/9ePKL/yuj/0vqNPQwCU5JfAPMPwiXx1vvcNh/htLOvaP7lzUfa/tLWvliWOj6GeaU+Jyr+2NbFWJXDAe32iCzovwEjs/mCfCcDXgQh5vi4wMuQ5S7OpCOsSJTaXr7SuUXvnfDpxZOzSniPYKT7n/AJjfdviWLzEZfC5cuLLh/wCNVzlepfrP/hTwNODxY+hwK6p98SX3UhDwRoF7WvyZhl3k+8jYo8/9lnxIT5MyaZkLuwxYhNWRnlUEzGpBvUuK5DE4Fzl9paTVqFcIQdXE2KW3khzSEKSxRFYO4ideHjmJTIdo/eJQGnPf3MxLtu6EOLrdWUK6Y2xbaDpMuyFuoDi1HUeSK10R8H/jeDOsSJYOn0P/AJL4Xwfcp4lxi8LgZMsFisRkRs+savqvoe3l8VsdT2Z++D/E/wBpDNN3b+Ib79lFJ7NfcJRHUanzYuCrT8SME9T6NHB4vBjLaNSSbwm5593VjTg5RL0g+XBhJJztCA/IyxTQK1rSN1ZWBI8ZhtCfze0D2igQoV2uJBYAJVRxvZKGol05ZlABKClBEWFzmsjbVF6OIJDU5VYGBuXBRgAXm5dyxY2IHmoUcDcV94YKxEq/2Qpc6c3Bc5J3X8SqzIo5QJEdIc+UY65i0jiujHccDl6fuml6/sfTfpPB1/wA+h4qNT62jPALyOKu3Ok01X04cpXz6sxJ2NVMOY4IDpD6pq/Svzas19oZjV2f8Uk4SXkXly5TXhRitgfdzCDSUwwjXhmUIbufHDnUeQ95MsG7uujyfWzR6WKy6RZfkJfdTfwyqaIX4BzoIAWxq01L4E/wbNQI7n/LFlHIUFULWnyEmLHlcz2JlRpgVC9VV1yfqCBZXNQPZ5WaB74YBoHYQGgqXNX0fSK+0BzHDCoNtXbeBE4oSaa4N+/B0/L7DLu1fJ9eznHDT68HkfJn0PB7aCdgesyeU10e1QRaU05S816ng8HhZBufEAhkQa2iamXpOXo8MyxCPoerbGGUYi8WThSHLmng5gGX63ju+hTdvUfkGWXN85n8ENKS1KPNWUiUzPBzU4lF2S48A9EAQFcBATda9E3IsB2AY7kCCIj9AeOkh7N/xhNaabByNiUVE3ABohrAFsAMS6XUzZWjAgsS200/neKa/wB5BOMfDfpKbiHusJupndbj9hBruQsDonE9Gq6jyeqln4L9kAPLXvkELJfENoL6L/MWP+6/WZqRWKLZ7DAAa1BCdew+rHrvJ6i36CBjmylFDd9Wdvr85+qDGiUwDT4ozdZq1ZfCnOUN4Ui2JlCAYmGonzeQ3a7BhtqnQWI6ntEuj2p5q9j+YZR7rBWowBSRZ7MjUZawP0dD1XHacxq9rmmp8l7f+HAFLDMDBsFQSlNM8oIGmaNfExdUKyw8x6PngsMjExeAqzKY2nmTBJAosT6IWqhf7tCWD0a5YKZfAQkDEcVBTAyTCUVbCW3ncCH6qe0BSYRn5IntDR5/eYpzX3YYuiJ5j4YRIejBeo8+muNdIYe+ahKalA00vJZZsINi3CGCMYHkEXl+X6zGFIpVTWsS6aaw2vpLN0erAOY8NeoleU2JNG9pqMxaW1W1eOIZ0g+j9lD96EF3+QgupPZBdQ92G6Pa2HPDct9qnVvcgOtu7E9H7wFueYsFB6IdjYvkC0WVsNCwCOAvesWkO8XyJcGiZhGFJXxGve4XiNKhQJzjm94iNpYLfOgH1npZ6RagEbXpdD9UEFDioOeF4yhnBK8rZ1q7YldWUlJWG1Cu5DOIwxZ4G07ochOIFkR9Glxy3VjeXQTI+55BsOQRoOLWC+i5vM0JdsOWUROQgly5qDK4h3ih3jf8mG4la5Dy6hzhYity2CndBwQAWBRj9eFmytMlRkOUFRwxQDeJKgtqOjcdouy+yBoL2ibQ5zA/dwsY82o8C2YmrK65ysL5y0/YkQqytqqvtHImuwD2xKUYVlw+JSB4uqSHo65n52IMXaj8yrRTP6oBWgoep9yHBylydj6jwYoaBTgupjpc6uBXQUHBJZzhpEwTROyj6bsNiDb/ACPuwTUu4/EE1P3f1DcDsLKbGeirzcw5btRK7Ku7PucsasHywPTxJoy7Eu3SN9YGjhcxLJcslLqyLLlI9HAZNDOKbuIUIHbXHWfMosXs9shVHIoFFyShtSgsuCGpa7jUQYhwWaTFRzwCq5oYXq97mQFjiDYj6X02IBOVT6mlN+mIDWJx+ES+kNJAlburKQtxUWoTXWArEtIkNiIREoKckaQZy51zeI+5cN3btA3wdJocDYAVOADVYlbm6Tfv4FkwGPaPDRoRvqAHGkRygvRLPBVrEGjMhxRbuFjLvhFJBLlQAdIysDgbxaBMnWu9Aiby4apLCgNqrBc+sUBBlNFuaMx0BBzZ9psPNgd5gAuWWg1oCBlq9YWy9pviAQOha4/GMMqqKdBZ/wBvPvKEVWlOuI9BbpdHOno1hhDer8xC7/ucH0XB9EwJjyILA6L3ILy+8N8fMFuYN7xQ3fIQPc7sA/6YPXw3A9C9kAaARhn1dxYFeIhgZ2m+Sy5fquUlxZ1iUuVnZGLveLeTPaC8iWxB1lBpLZbHki+aZ5zExKJiHM8qxXzpha3LKkIA7nM9GopHDJMGZuVil253XzIV85BsR+gcAhbQBuxq3dXkICKdSO2lmFW1BmBFm2ZbOZMzBOQl4oiwMkumElpiEvgkSowRYolURjjfo521ws0ODU+F83IioLZQhbZYq9GIoC6UcEQOVXlv/wAg3p2M+WNrahBzW4B2zNFRl9QirnFVDdRZ4JCaliLYrCaa8MHqUhllC5MJMRa0A5ELZlvUG/2SgvmCn4lCkzu7+0tC6nKBvb23gCWTLuEqqHaF3+8gNnuW/eaEfsm14iGgf3QT8pUyaysmLjGbbHJGmUHpBTZDRmkXbtjagnUBSu5Df+OHKXdgf/bAZGmP2QpoBLl8bly5cuXLZcvisU1YOFblB5xLZcLBz1M8LjK6zuR6mUEv0C5cuXLlxBLlxEGmbnbU6sTDLbyJaF0ciK5SVdYomTSZb0yr0Yxwqori6nkGz1n2e3t7dkWDUHQI3/VKSLKhAuIWtOcPDmBsH8QO+N+V8RCiJrBLOEjBSDNeAgqOQgqOZut4NLe9XLDaWJYx0YMEO7yFgtZaLd3IcewTBKhax5QgsGWBhFbT3l6hgkdojoTNm2EyhFND3lTtCwPs8pTPGB4MVzZvMMB2UovRl9wNkeGD+HSIh+2fOd7T3gwJQXk5GG8PEN5wb/wkB5/eJAqWOV1GyB0+7AcngQDQHYlvC4i1sEpVLxGYysPfM0Rw34UkKnk4IGlAboaQDMFlix0l+vMuXFZjBDJ8Mtly5cb5yjmzoSjlKOXCnOb1zqSkuXL9F8F8WKmRfSIiInnE80W6OXN8UbxMTCyhbvCocO7MJgS92KdJZ1ZR5vFL2hRrEI16SiM64JKK5Vz+TidTjoqYCa7kZLKWQIS2aEL4BgdTBsVBssGb95nNAPQUR/2yz/uI96Zeg2QzrRlGBGrlcFQFRGDMWwm9iDow0I1dW3lg5IMoBKuKMVM1saZGWMdMxSytIIbY0IMwJaodSaxuhGiGNbMYfUce2YhGnxTcBlg+Uw68WU6UCMFugqF4/iomV5LvFIBsvYmsD3nayi1MSo3LlODCjTcbSUKz93PEVaoiOHW9n9HEKAhf54c4loRsZIVg8GJbBrtLb8Fstly2XGEEI6xKc/TcYt4XwuXLly5cuUlkeqUIwHOI5wIeuPXHlYkaxl1Y8+JiOlQyNXERrwKJrwSyGGngpFVRHfBfyXtCBHDwXE4XFEbtGl2WzYEURaqJa+bVDwEZbnALJmAa55Epz5s4nzOyuurC7bXIgoNQylQTV1BUqNVEAIby1lmSMSWSw8Bypp06YdGMH3J/gSlidx/ki4Wq1Au91mqCFhMrFEKnSLaV3YWYRrtAwqpmmIhhOc2Jn/E6cD4mEah7yY+xxvdfvxL+X3qJpEELXkfuARcpOyX0ly4woo7EBjn5y/EsaNb3HmkMzzpaB+WYW91H4SpYFbI+WKNBLyGHoPA6svvTBU0CHpYwJVTEs4KzKWy3i1nWlOBXnL3I9S1CgJfSaAQWIc1JcuXLiy5cud0pwtYmUYhEI3JaM2BdlzxaM6VlbLc0AB1mGiq7lhrUEEbATBjSlPeU3JSyw3vZwLAgQmkaCLFcUuGlbwEraMA8wvIdAmZy2cG/tFntLMFlPhsMR2pUAQFhAuZl2zHcKWq70JQXXZa5gjLPzHuiZdY2BcAgh5yrFwULGXbsi2XvozfAS0rXhDdhpZ/EsICNsOl8HgK5QIwOA0mz7+IqJzmQ1CVmELmqEQ5TObWkr3Y1ysTuOSHJDUqxZCYIgWtQqDjtX/aW7LbNQVNQ/wBgUCRxqkCVQ6UWPjQcsUU3ByR1fyMtaWnen4gm/OB9pQFSaGLyst1fUUPCHOjdfExC170ivlTJnmKQ3UUFKlK5WZ2UJuxJ5WWFVlJ1y85f3sEaaJxUC3yvlmprqyXCstdWSl3nfM85bzl9Y825Zs8GE6kslTadkRKzryrpwobcDzonnE84vOPVOYY7CiX80oKz7x5xFrblGWDAcZWlSiwQYjLeV7xM2MtxAC9JsmFhYecYElWsToSI1YBIcA8Swde5L8RbqBGYNxBlA3EyNsDncrAtmk6N6D+DBCl7aX4R4LYw1CUzpNoRqXJiCLpanP4rByJe4G7dNYgFBtXK841Zi1upe/vLrJBAKFhmOaPdLg84JeeDHQ4EZangCwgM83AAR1HZhhnNUZvELMv+5pgBrrtOyIwVKADYfJcWwy68sBMpaMr+ZdUc4hVO6QBzK/kaUOlQIlihMWBA0vletpMZFYVY9UZc3L9jcLdilhlgm+B+FHj3JIHb7DDl3MElAfpR1BumhOxUuoL95RBV2qJYlo9DepqT2vOCrlUGLig+ysx4FliMO52LiNlUbksrfoofmGcWvdP2ISJRqki+9R28OQwxa1r8jdEhVhEnWnUOJUgG8Ct6Y86C0g8RQYZP9iXaQshCFNBOZD1YnosVdjjtIxhaCIzdYPMHtlzVjyuIqE84idWNtGba/AvPREoxMQ6EpMNowT10iuikL27SN+uJg1StlcY9CZPtmICuqy7Ha71AQZcGDGwbIGLKYQcQl8Gia5btEvMWXHgXLEFxiAXgjpXbsuUuZpqXie7HgGpnu5QgOgTYIJKbZm3c2FobGUMworgImIioOERJiWXU1Q0zExHNyzvG70IexitxXV2RqEEaj3llQAlbwu5cLFoYeIuBqGYLBkhi8MKSgK0SrQJzyrFQ1SoC8DfdVNAIxmapAwTfGXcNPBJlRlyeeolMzaA0XpNkETBiAGOLUxQ1t3I4zuZIlSChYfdjQvv/APtAwGsYLXxM8x5KfmXN3P40mYWuv4kiGP7G8Hw6kqmqykYYK9YPQPusMQAiewHWMbsu11ZPGksTTdOZuoYE0IAsOSTBtjqQNTEvKdJq7Y0rMSgZzYICNWxccYQNZpqidU0NCDkIa3vimKHKk26BujGYouoJNB54/Zg2xZxqJVCPdFKxsSim5lCd7RJmt1YEU3mhBQL3YzB9gSCLQ9otGgMSl0whkqO6wdVJQ1i0ygyjTaVvMRpU8yhhbjWgDWxFKRsLoZjHygHJMGMR0aItZDKWhIOdaNK3nVim0mPvHQbYmLoWlSHc2v5uUYn7x5tMn2fgkDS4YFUAoi5IypQRZiXAZhtT1ssvhfCtIECoQ48pSV8ppBasVqigy8FavBAgU2i8lULHSDmMZdAdVwSxFa7aHsy4saly2ns4Iio1swGWoWzFwIMRNZQGBzUr3JGKYpp7MkouU0hN5cEvJNpUV32PjEzl3pHsM1mOkscaxqwlRgcspXmrrgTQEoJzYn8dIV3gFuZhLK018Dl1mE+EQuhS4I3u1fYEvDnVI4LsT7j7E7+FMeAPMlIkhG1wLNILpwOhCPMRtRZftvCytF56y9MmDe1fCHmUHAMd5r7FWGSFizjSCG4gNiytEEXJohLKOdo6rX1aSrrPSAW3cqECbMYLZeuZjL3CpupXbLXyWdJGCy6IlqTUiUlRDAoC6i103tcxQ5l6rRJkYUUPmFc5gg6iWvHuS5g+EC9p+0WLCagnpcY6pZaGKqhcUsXF9WYApTLAqUpC5ZWTvHeGWTB8QBdwiEz7sFj5k7kRFyXArqZmN6J/5MLb5aPgsshK0RUpaJyafF+GR6CUG4lR5NMwZoR1jEIZsErkqJnjqIBUqoLUuLwSmkYHeviV0UNQxr7LgZiQWEI2N5iqlhRVP13l9/iC6ioybROrA30Dxy6RCsQzFWktkhKGUSqmIS2ZY7x0nS/zc0gDufIhG1YIYiDHXiCzceVGzEqCsXddpiStFJjSPyUBB4gU0oQBFnre5XtgiNLVfcG8Bdux3/5C5gV8ri6qSd8fxB2KA46JfWqlDa21hhVtV6Xq+0HHSJ1QVbOZiWkbjPQeIHeRi+oDlOuTFdajuGUWzAZseYADLCxWgwa4DbMqI3dBMtwMdunD7MV+CinfVGotOQy3excxWH3gqrE3TASNuNNpSGnN+INwnWaZYPpISkaLGNHUy7yw6JU6CTRUKaYSqbrMwatBjRg5010M1UsAQCxu0jJkgXySvKUNJbohHePMdiEciU3ow60OmVELR6YQz14LTKHCDwqKOQtQ7HRmJO6XrYSXYiM6hfIhvyB9rMN7KmsLcE3CT75lDEdjKexrhxFI2sY1Uo0Y8cWA8Hg8jgSCoRjQKjaaVC0suthorIRtczGLtYNQWiEqZLXIy5rwRpmguQ6NYssrnuTUVmraILk1jyI4JvvB4MQzCxYTl75Q/eUhli/A3Y6TTNPA3hBxKJBU/G+8cs4QpG3j36CZ6yfMsgGLmMkuajkJrA/dd+brDVdgAluRqbCc2KsgfAB+CUvoYCWFN5mLlHwT7mU+8mINagVLeO/EbdSmA1M5KjqC5yAjGrbSwIwwV+ZXZq62rMkAW0UVdpuzLlUYHSMWl3YBCOwiXKucLmRfO4psQNaiRYOhcDhe523BFO5Msn3LcYtOud57ykCl1sSskCmnb5iaBpMkQaByi9KSVhGm6EYIZvuwXWOXlNypysOOrLd3LVEnsQOQgo0iJdpUxcFoRbHRALbnMsZUHKyuqJW0D1ghAUpymMu8JwScduEorMHCdPCQRTlDgOn6TUj3pq5ot9pQ39SWCvy0SwRerPhldbOYkEzOTDXlF4pRzEm5DYWHvcRlRR0gWsdM1I8AVNMJvNEY5YXkMGrMx5LKFhSVCGRDEe7YMRK53jwUOdVCoiotqEGx9+GsSmGkvEDDBUWhLEbyWNTCwVfUmy8oLfKtDnjw9EBm5TIHAhZTeYibTJtfhLbZ7HRIF2RHI2iPBZXajyIwVzV0jL3DmUDNroMdU7dqbpWO1rhVj3G02p7EVlpbfcjOB/Yl42O/CXSo9SomWH988s1UbUQo0eJS3A7GkywHkuYaIDctgY16kWha23YAyomFwYYUE50zCAbksZlOi7AGftMqkKFoowdLFCkzoPUwTRpumlhKJTkh6u7QKXSWTDBb9zUYkGGZckKcCpvkubEt5pFCrYLcxTVvgY6E5igeUpynZG2YAl+RFAomWdXBbwPKEHRKw4S7k7IKEHCJFL8odMFyhyoPlBQgEONCeUoX2UtOCDhRCqNOSXLlS28gXHasH3ja4o0ZYgLFmM0mv0yjSG8dYsEWDFtKxSDXWOqWDJcWEkqVYYgNUVtNFq2lL8pVI4IspuOsJUqWhGGDNQL3nWZVVt0WOXKPvfQqo6rTRREMoOvFpoCHBaINg0iQkuFCz4Ri26ak2xOkqCtdCMwntAPMH7AZWFmpwkRESiq2rlWLTEiN0x+81Hd0EO6ZjlqiNygSbHm0bjzyEXgKbeSPFr7p9pdx36U8hK2ymKDFiI7hZ3xNUk+xBloc7WXOfwhVSjWjB708i/xES0cAC1vWWIUgw5ihC2hEBfu53M/G5g+T95WAK8mWBZkpejccm6LDyY8dRqD1JBUJZtuUppB9YPa4IwkkM7ICV5cFeUIry4Tp45JFocAXKC5QXLgJJIDKQEpA7S8vwnF34b8HXZFgiFTMVBiDNEAu5mcqKTrEZaENZvF2TOPBvQ0Eq5BOmFwAy1yIasW6g0VE4AsxUUQ0poj8kYDzCCGZ6JAKxAgHplhA3LLd6pYCI5PNujcTGxMK3qxoagQvg4IscsvgRJTczj8wVDTcTkcCOxOtOmiuC8gfwi+ndYDaLvQfe2LH7VFeWIFcFLwWobAe8R8TSKp7HEUiQ+XUiamdYB2aKIO0dlYqqS4uEBS0HHOhJUWlL3ubAabOUQuk5BCC67ou81ZyN9rjs2iL4SFVfB0lMHqSw3KRJEBm7ihIyVFk3zF6g7xvoQKcxNzKZ7kzTUp94FiYNPci+pKcpY0I9aVMGF+AXKdsFCDjCCCDiRtoKEh5QPKB5QHL0kOWl/RTiK4lejRkxL4XRHUliqlxbU6w0IfKGHulU8kpWKULM3C42xY4LKYtYIspgV52RmuhMk4WL75JQ6rX3RFR5OClYlwYkVWiHAVdabE5QLyDr/UMGURscPZghpHPL7QajwMFB5WFekX8QX7BKVr0CqO35MG6diUlKO0xYGJXWUQLmuKBqFuHVwXlzVKGFI+IaAmeGWYi4zHWBZiaMJEAZVYqvAs1CjUBTkHs4YC8o/dZ95up1zpmKu613DnEzkrcaxApaNmyYNZdpcl2m8qhQuUgBWiWouCtYZnOqloEDKXHATsS4LlmcwYJQTmT3Nh1NZVFBkejBQXeIGayno5N60hBJIuUHyg2D45FIHl6C7eCuA9HWloEqMUymVGKlSpQTEqUwI1FHPLZzg9MPZ1DZ468JluFV2OjNKOJiFl5URgfbW5R5xRVO8wbLlA6cMSt8HWLm2OCGZbORmYJRyuDM1ysQHglSoVrFYNK+hgt1W97jJKJixF3u8HEMKHng/DKlMd0Ao5UfyywtQWq5fdi4drytIioZieG3ABalARQhatARBcjOkl0tLebLZaNjAjrpFASgIwDlcSyIQHhcCAqO8AKKznwTMsrnB1HMVbgG7kdhcROpBCwCaGJVpB3mcpCSCsIIJ6UIIAbQBOzjHRCNw5PidDFL0Zjobv3MM6acnZ4CRcoNhyYEbYhNQgZRtKXwQlcUgMOjgpKSkcWmoDgqVK4BKf/AAPLB08MZ55T+aOvDg5O5MkS+/5H8xCKACtTmG5Ct7G6dO5NurNAIaSqiy45YGtY3cCyoM8wK4cQZEEJ0oZKmR9Gk2gBzokM/wAiUjcKP9rqGFK5wRXdmGapq2dvvpAud5t+IHFmtOR2Cb8Hg1dEAZiJEL4TNrKYcDocCHWWGpNGF5amEl9nEZcKpEdUTF85sidYQMDUpgBISQSNB2CEkUML6Yj3yqBEImtvModIKHAnFghwCCDjzgHTDpmNmcHtNZaW+5FNNZPcwwdl4+GBIRhKbgMFylcFoScEGq4lcQJTKgSuFSvUqckeTgYuIS0qU+l43HbaplOYpS6wMZjQNJ7koAeULfJL0d0F77Zglc2ZnvVMqaQrlI5Qmo3NZyVM5sYsYTGXMdpdRAhKoUIWGy4OBLEY5hCWy1QoyE6EqqphrL5ReHSZltzZOGQKQM0Q6CWNAlowtF3JZ0HhMIPgiQTOYDozax5JuE8wFUiGqgAqLWspAtWgiFbS3mcrhTBYxCJpkRthVxKCuUzsg+UFyhNoSCU4JJIoKUNUn5dREKu2lEFNzzaY7WYuU4aELNh5MuPrNVdTYuNuJrHR7q9mCyCl+E6IC8FSmF1KZTAihAs4KeFRiPTjjhmEs44lwbiUS5ZFj0gt8FqJC7hqBASyNJ1iOEwe6SrRbLD4veIUeeW8o6IFN1xARdgKMNOSJ90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ata:image/jpeg;base64,/9j/4AAQSkZJRgABAQAAAQABAAD/2wCEAAYGBgYHBgcICAcKCwoLCg8ODAwODxYQERAREBYiFRkVFRkVIh4kHhweJB42KiYmKjY+NDI0PkxERExfWl98fKcBBgYGBgcGBwgIBwoLCgsKDw4MDA4PFhAREBEQFiIVGRUVGRUiHiQeHB4kHjYqJiYqNj40MjQ+TERETF9aX3x8p//CABEIA2AEgAMBIgACEQEDEQH/xAAxAAEAAwEBAQAAAAAAAAAAAAAAAQIEAwUGAQEBAQEBAQAAAAAAAAAAAAAAAQIDBAX/2gAMAwEAAhADEAAAAvdFiYEgAAAAAAAAAATAkAAAAAAAAAAAAAAAAAEgAAAAAAAAAAAAAAAAAAAACAAAoAAAAAAACEiAAAAAAVABIAAAAAAAAAAAAJQJAAAAAAAAAAAAAAAABIAAAAAAAAAgKAAAAAACAoIAAAAAAAAAAAIEwUAAAAABUACYCUEokAAAAAAAAAAAAlAkAAAAAAAAAAAAAAAAACYEgAAAAAAAAAAAAAAACAAAAAAESqEwJgBAUAAAAAABUAAAAEokAAAAAAAAAAAAAAlAkAAAAAAAAAAAAAAAEoEgAAAAAAAAAAAAAACAoAAAAQTAAAAAAAAAAAAVAAABMJIkAAAAAAAAAAAAAAAJRIAAAAAAAAAAAAAAJAAAAAAAAAAAAAAAAAAAETAJIBKBKAAAAAAAAAAABUAAACYkAAAAAAAAAAAAAAAASAAAAAAAAAAAAAAAkAAAAAAAAAAAAAAAAAAAAARIAhIhMAAAAAAAAAAFQAAAJgSAAAAAAAAAAAAAAAACUSAAAAAAAAAAAJgSAAAAAAAAAAAAAAAAAAAAAAAAQSgTAAAAAAAAAAAVAAAAJAAAAAAAAAAAAAAAABIAAAAAAAAAAAmJAAAAAAAAAAAAAAAAAAAAAAABBKAAAAAAAAAAAAABUAAAAEokAAAAAAAAAAAAAAAEgAAAAAAAAAACQAAAAAAAAAAAAAAAAAAAARIAhMAAAAAAAAAAAAgkglAlAgAAAAEgAAAAAAAAAAAAAAASAAAAAAAAAACYkCAAAAAAoAAAAAAAAAAAAAAAQSgTAAAAAAAAAAAQkQAACAAAAASAAAAAAAAAAAAAABMCQAAAAAAAAASAAIAAAACgAAAAAAAAAAAAABBKBKAAAAAAAAAAAAIJgAAAIAAAAAJCJAAAAAAAAAAAAAAEgAAAAAAAAAJAgAAAAAAAKAAAAAAAAAAAAQAAAAAAAAAAAAAgAAAAAgAAAACYEoEgAAAAAAAAAAAAAlEgAAAAAAAAQAmJAAAAAAAoAAAAAAAAAAAQAAAAAAAAAAAAAECYAAAAACAAAAAAASgSAAAAAAAAAAABMCUSAAAAAAABAAEoEokAAACggKAAAAAAAAAAIEwAAAAAAAAAAAAAgkgmAAAAAAgAAAAAACYEokAAAAAAAAAAAATAkAAAAAQAAAAABKBKJIkAAAoAAAAAAABEwAAAAAAAAAAAAAAAIAAAAAAADhOAejPnj0Z86T0GGTayWNLhJ2crF1LEgATAkAAAAAAAAAAEoEgAAAAACAAAAAAAEwJQoCUCUCUCUBMCYAAAAAAAAAAAAAAAAACJQAAAAAAAAYlxzjqOMd5M0ahka4MrVU4O0HKekFbQLzyHecw1WxybJxDdOGD0JwSbmOxqZpNDhY6ucl1ZJAABKBKJAAAgAAAKCAAAAAoAAAAAAAAAAAAAAAAAAAAAAAAiRAAAAAAAAAZUSJgSiQABW1C4AAAESIi4pHQc46jlHYcI0DPGkZp0QcJ7VObpBWZgm3MdZ4DROYapyDZOKTbOKTay2NDhU0s/Q6KTFlZJQJAAFAAAAAAAAAAAAAAAAAAAAAAAAACAAAAAAAAAAQZQSgkhZgJRIpehcAAAkhIAAAAAAARMEgAAAAhIqsOebbilpOVZp58uJ7TyoPYnx7Hrz5Nj1OeGxtt5/Q2TkuaZ4QaZywbWMbbedc3MUmxkk1M8ndxk6ucl1ZJAAAAAAAAAAAAAAQJQJgAAAAAAAACBMBlBIAESAFbVLokAAlEgAAAAAAACJgkAAAAAExMDHsyR5+/D69ZufoDzKerB5FfZg8SvujwL+3B5j06nn7vO9GNIoCEiq0nNccnSTlHYcXYcJ6jk6wc7TBM1g6W4DROaDXbCN1sA9B58m9ik2MljSzyd3KTopJZAAAAAAAAAAAAQAAGWYkIqW44bZxv6GtAqtuR1VFlZLIEgTAkAAAAAACJgkAAAAAAkZ9GePN9byfWrpEiEwAAAAeL6Pn+jGgUIJVqdHKDsz1NDLNmiOA61oJRB17edeXerYAiQArMSIkVi4pHQc46jlHYcHccHeDjPSCtkFppB1twg0zkGycUG+fPHovPk3sNjYySamaTu5SdFJLIkAyxI8rRm0Y74vX8zY8ejhg1XXoDW4ya4MXTQTK1DhXRJSt7HKbCvSJWszzTo42XTW1CY4DRbGNjNU1xwGhmk0OEnZxk6qQdHKxcCQZ9GaPO9byPWrqBEwSAADny7cY5dvO3rpCceXXlqBYABExMBQQBHLtBz24ZX0FLygAVlIAAiRCYAAAImBIAITAAAi0ERYUXHOOo5Oo4x3HCNEJn0R5i+rn8zgn0JzXDeaY7ZJ29Xl47PO7XvvGsVya6me/SEnj2qKzJ05RB3ryk62zDTbj2Wts1k7sxe9eHU7xxqdZpIdZOVe45V7jM0jNTYMttAATAnNozx5nreR651FTASiQQSiRAePvwb40g5ce3HUCwACJiYAAAAjn1HHbjhfRcusoETEgABHM6xm42b3l8q9mvhU1Pd6/P7MvUiYzqQAAAAIkQkQiQEAAAjzvSyLwvO5POr6OK6TN98eODZz5+vtu8/0cyyGuVefTnchqWvw6yxNedndzqdbZxqjN0l7Ms2aWa8vSeI70mkvSl7y8bdBExIAAAAAAAzacseb6/keudRQAAAAHkbcWuNgOfDvw1AQACJgSAAAAByvzqNfnUPbeNyr3OXhxXscfNWbePBqWiJomEJ7y52zGKXoe3pw7uO5EoAAAABBAUEAAAcutTz/S8v1CAAV46FmfrdNiU53rcAAAAAAhYlVpOboqkdEUuKBW1bAAAAAAADLqzR5nreT6BrnhWu+Xj1Nrl1AAAPJ05+8bgc+HfDZ3QslAlATxpWlj516Dy+dnq8/NVu55VnbnVQmwAvK84mEPW8/NpHq5Fyepg9WMWL3fCPYp1yZvo+B73iVzrau8+h6fj+xx3IlAAAAAgIAAmAAAiR5noZOx3ACgAAVtW4AAAAAAmBKBMwJQJQJQItWwAAARIiYJQJQJy6csed6fmax3rrqefQZdWDeAAAeX15Xj0Xk8dz1/L4E38+OfU1UztzpzLIBKJDp2lyumkxNveXz+f0nzpb0vP9fKuHVxlspvPBj3MWprz9LZt8ejkctEdi/m67HnexgtWvyu+ezhExrPb3fnfouW5ROdAAAECUAEELIQAAADLz04j0QAoAAFbVsEwSiQAAAAAAACUCUCLVsAAAAAAAMurBHmYPQ1nL28WiuyJPN9Hy/RjpBQBGeMs9Knlyt353ni56jTm3GJ7PldM89dt0ufNb1s35z3/F9moz2rm4NuPTvPTTSMa0eJ7Hk6kerj7FLcu8ZteH1jyfSrgNFM0anbV5UV6mDksnvnVMCAImIj6L5z3ue+6JxoAryXuxcpv0o8jnN+tx89N6+fCGvY6eH7evLYXAAAAFPN9Ty19QIACgImBMSAASAAAAAAAAACJiSUSAAAAAIBk05jz7ViM/n9let7Pg+8ebp4o3iiBOfujzYvyM/DXk7Y33i2Kv05SsnTlqelk15Tz/AHfB9+zzfQ8z0ZeN3WXlmtw1Pa8vT5cev5/Plqe74vJZovkVaaxUxMIRIIJVS2UFlUSm2d8562z04evhY6enyws9NPGidAlHWuRrZyPQ88BefteL6uvNrROuAAglAkgnzvRxrrAAAArapYAAAEgAAAAAAAAiYkSAAAglAmARNSM/fgeduw746W7qSGGsybVLhHI7Rj4anThDNYtuHrj1b1jGt3n+h50Xpz6akel4sV6c+ZmsttwtTfw4ALJQJIJRC2ViLqItEFJtnfOe1s9M9tDPTjboz1rMs7CaFkq62ueDV3ufP0x6LHk7uGm5wb4yGf1PL9aar5+2Ljz0M+mvoefq15/TmJ15wQAABw78zoAFAAVtUsAAAACUACQAAAAARMSJgSgAAAARW1SM/fMYPR87Wek8nlvPt8vDrXpU45o2Z7Zd5mDeYiRp7cevn62weh53TO1i72dbcembmQ6Z08I0YuaEblp5jo5pejnMWVlS1s9ObtfHTNbROenG3RnrWxnpExKiSHfght13j5NvRwrPXrOuVsXoeWbc3o0Y5c++Vrvfpiub2nlNaGbomH1sdW23yE1ME6x05xeXuTE78kwIAAmBMBKJBBIUiRWYLAAAAAAAAAATAlAlAi1ZJQJRyOzHw1PTePys9zn4UWexx81qbOHKtRv870cuPXl156yDvgDTk2Ys3Xi2ZEgdIiYjT249eHXp5vpeXvNu3PvZHbh3zcKjUtpyTL14782d8Wi+e2a+ic9eN7s9EmegSixWe/W88a+883vHp3HmzryXPaO3W88uC1c+n0eXXPeG/wAz1vGPUpox65afL9DBOvp+T6flS+x518p7Xk8zWzNRN2qSgERVlIZvzLj2+mbTvyAhHKuzHys9F5HKz2+XitPoZhy0CgAImCZiQAAAAAAAAcjqycdT0XkcbPd5eDXU9nj5azdxztS0Q1ASZrMtprJKAiax3vj9Dl049uXSMo78xEa8W3DnXei5nI6ZA0duHXz9LZtOErbl03NHbj0zcMWrqBWjVg38fRyk4/QO/a4xvTys59Ddc8M3bfefia8unPbbfL135MOzL3nauhmvPT5/peXNepann3nfP7GCddnl6MjXs+RbnL6eLiXrzhNgqJhE1iy7nCdIoubRBkLmBrBDfPbfz43y2ceK5lDUmAlAlA+jHm6gAAISoIAmCyjlXZj42ek8fjZ7vLwa6ntcfLWbuOdqWqWBZKBKBAAAAJmBMxMsgUtUp6fm+lz1ytS+NZSe/OCDXh24sanVj3GEby7cN+dUd68OkYNuTpjjZO5pmI56z8+vLUCr68evh7e1L1xv28O7xby9TL1ovXj25GL2fG9ma8vvx9K3L1xameV68WvW8bvlPY8eE3uwk1MDQAhLKQzdzizpFJZmpckNYlEaxZVvnKGsS6RcUdpODd1l8to5anMWAHWsUnr1M9d2E+jHn6gEczqycdPQnx+NnvcvArqe3x8pZu452paIWSKAAABAAAAIAAAAmJJRJMwlms1K+n5np89cZro57wLV780Is0ZNmPGm3Dqszx142Taiu9qd+HS2TZk04zE9Ma+Pflz1x49+FBVtmLXw9ve9Lzn6vkel583pmll57/F0TeycfBL9sqdpQmgEwCIsspVnrHNc3rBkLkhvnKrWLRDfOYNc4LVWdGvN8yfSpGe2hLNc9E3V86NTbx4TZEduVkTvmXHo7M3jox8jfzwRZqzw1PZ4+ZMuzjniy9YVKFIIkUAACSAiQAQSgSAiQAQESCCUACUSSiSyJlVmpHpeb6PPXHtw68t5Y027YxtkFcXpUzcGjvNccvpUMDesy9+lue+ebfys89vtvPPhsxSzm157OaYVtxbePsntx789dOEdDiM+uQkoEqwzdzi56RzXN6xKQRrnKI3zsq1zlDeJROsDucGuI4zotm8b6+MsOPE18skazs48bUtOmMVt14xdtXM5d8tDZgpXU1U4RVoRZIQACZhUIEwAEBUiAAASgJgSgTAAAJiQBAQAAQSACUSTMJZReXVbNfz9JtUaeF88vaOtjnTtcyz1FeOixlaoMsa4Mdd/Y82PWGTB6ldTDn0Z+2Ip0WctmXTw9l+/Dvy7cO+YvWnbIvSKTLaIXMojXOysdOV4q1zshvmiYuQAEwJRI9LzekvoT5cS36Z1zaIUQOnVpzrhrwo2x5sGllnU054XMwVMIBBKYARMACyYqoAAICgJgkoEgAAAAJgAAAAhEiJgATAlAmayWQlX53l11nt5+nCbQuW3VG3lbNZ15x58u63ndT083fESySaor2OlulSk467z6HXPGbzza8fbEjcWrGd9NmHd5/RjGPRq5U1XhklE7yEVtXv5Q6+cKCETAmAAJAAAAAITAATMVWlaOhKOquUd0cGgZ40jNOkZWsZWuTG2SZImN4gKAiYiBbKBIARMFlEoAQAAEwJQJQAIAiQATMtVpKTcUdZl4XveXqrfz9KR0FJtJOnnosxcteqXyrbaHGnahybBhtsHGNEHhz7F+2PM07qc9Y8PsdNTw3uWs8F7w8Hd6GfOvNn2XP0eNo9GjGCmrSvmz6I89vjWMM7W+eOdSMs6BwdxwntC83SCsyIkiYCUSSgWVFlUXnnJZUXiskwCJEJkqtJzdBydhxdxwaIODRJ4sey6Y8afYhfJt6g8ufSR5s+gME7RinZC5WoZp7o4z1HN0FFxVaBNUtppB1ch1ngO7gNDONE5pjQzyd3AdbcJXq5DpFBasDP059YhMBz6k6M/WynTnSXpWotzvzOkV4mlSS9YsTOuaycvQzxw05tRya5rI1jJTdlInTJlahibMJ3aJMzTJlnQjO0zWVqGZpgzqednXqs2255z25VC1zk6wUWFVhSeHaJmYoAAzyaEEmaiUCtaxLeIg7zSyShU+V6iaw6O3JM7vNnB3HBoHBoGdokzxpkzNIztIzNQzNIzTpGZpkytQyzplcrVBmOkc50SZp6QtWhZwjuODuji6jlPRXOOg5x0gpHSIyc90GHP6Pm5205/ROHTrz3znlqmXI1wZ6dbHHpGoz27WON+klZmKrS6PP7aJL35XLKi2TTkNWfRwOt61OfPVQ56cW8qsK+d6dCVhVKoSK8+yMt+45VveuHaRCYSYFBOdrFABIAAAiRCRAK3rYAAAAvJAAUAACggCYALMAAAAiYKrDhfojhPYtZmLJVgvFUWVmpiYESIBESIiRESiqRXj35V00Z4NXOtI5zFzP2z6zjGgca6pMdtlThfQOfDXgLbcfc7TCmXVmO9qXhS4zVtmO+zn0AoABAAACCl6XETACAAoBAlAABAUAACtoEgAABOglAACgACJAAAAAAAETAAAAAiYAhWyqxeDnTvE1yvahZUzKBMAFRz60OfbPqSqUvHpy6Vk24theSElK3odAMuuhwoRtUvTNpzHa/LqAOfSYIVKBMAAAABAKXrJMTAAIJgAAAAAAACJAFbVLCAAAroIJgACgAAgKAAAAHA7x52ePZeFB7zxe56bPooAQAAImABEiAQYI3cPAyHt5POsbevmD1e3iwfTbPN7TpuY+lJzSzXd5/dna8+K9F5sm+uIbXAaJ42O2eeCaO+LYTn0Z1t24d4CgAAAAAAEABFb8y6YQFQAAAAAACAK+eekpcAms1i4CBPLp5R6tsG46OHcAACgAAAAADj4ce35XiDZm5yQvBWbCsWgjRxHtev8Z0Ps48n1gAKRMAAgceXzcasFgXkrKC0QJhJ6vqeL6tmXllxHt7vH0S+ja8nO1pqtgml6HQADzvRxDVxom3h24yxozaQKAAAAAg889B5PqxIoBz6cy4AI4d8xj9PyfSjsKAAAgAFPI9nlHPVS4ArapZSDo4VNOWKnTV59T57VmHv+r8X1PsXmemABQAAAqW8nD5cXpMkTMgkAlUSCIkUm0FfQ8+D7S3y/wBMWFImICmPr8tFa2C0CQItJztaSi8HX2/n/fsy+R9D5EvTnoodvZ8P6A5zCpQLUtU6KiytTpymTNTblS9ud5WnLqAoAAAgSgPN9LnHm+nFyRQEU61C8nN1k400zGHprGZqtWNtkxTrkyTrgzNI4O44z1HNcVza0eNi+lHxj7Ch8k+w5nyUfWfMVziRnSikXqR6vmQfaW+Y+mJFAACpHzE4ITInrzEwCQJsVXHNaBCSqYIi0FfT82D7SfP9ARMCJ8o8vJFibIExJNkhEEoEzUW93wfUs9LTkk60pQ104810ViCSSjpBzprtGON1jJbWrLx9DzUnTx7Ry2ZfSXO0zWVqkyNgyTqGadA4T2HKegpNhWZBATATAlEFkQWVFogSgTCCUCYkEBMCYIECYEogtFZJxauJ5vfRFnyQlArXpUr6/lD7Vg3gAU+e3/NRExY1ZkgCVyt5qXVEqi8VE0tJSJFUwVTBq+p+L+lN4I+R935wtMWCYHSskqwTUIAtWS+3BoPcwa+NmLpw0y+X0pJ91y6WrlPSTm6SVWglAlAnyfVzHHJ1qlvV8f2JZhFTNZJQJVFkAAQJiCyBMAAIJQJgJQJQACBKILKwWUg6OQ6Rzg6OUHZwHanODtXmiYAK+RdaRESIBWLVNP1vxn0xtiYJpfwjy+MXImYExILkygKyIVLKi08x1UuRW0ERIitoK665j16eXB34xYWiQSWQIraCCCLdIIhJF6Se7246bPC126y+LG+D2/U8bfWpjqbmHmek83mejzxVN7DBuZhz6TwHseL60dECVRZWSUCVRZVVohEJUIJmosrBdSDpFIOjjB3ZoNMZRqjNBpjPBojPBoZYNNcw0Rwg7Rxod2ehqjPJ3tl6xrRJJJKB8tEWOS9BEwRFqj1PKg+v4/Kj6b53nBNq2JmJDTnF6yTW1S1QUCJQSiRasl4tUrMACL8+h7/zf33yJ51oksDZktQsCq0HOyTTW3I5WDvwmp7mvyPWs08OdjbTnVYVkpNrRmtpsY6+jY896VzzregMV9UVm8/1/NK+j5mlPSjHK62UamUaWLEey8eke3HkD1nnUr04wcz0o86I9KPLk9JgrXoMEHoR5w3xhG1kg11zjvHIXcpOkc4OikFlZJRJEIJiRALdaxHXR5WM+inxtRvcuh8rPO5NL1KklYkVtFzgmCUSTKSQasswTfnYrTpBMqiaajlz25TnZAtzuXrNRMSImCvSmk+zwb+Z8NMSSACyLEosc46ScZ61KnU5Enf2PD9izZj3YzyedZl+i9Tz+la2ODYxyamQaozQaa5uZrjHJpzUqU7Z7ptpORdMZZjTXNJ2pQX52gUuKLyc1hM1C1JLKyTWyqxeTlPQVSKzIlNikyiAEiFhR0FJsKLyc3UKacxwx7vPsiJgp0tBkvy6yxCSAREwIVETAmJLTWxKJJiYJRJEwLRAd88nfhW5WYCZgATAmJqN/n+se+x0rwOG3FEzFiEwTpyyX6dsxw7dNJmndU8/p0yhahPr+P6lnqYdmY8Lvy2S745SR15STaKl62C0CItaufW3cp26QZb9uiYeOvmuOExKLELCIkVi1jnHUVXk5zcUmwpNhVcVXHOeknKegpN5Oc3k5uknObyc3Sa5T0k5uo5Ow5Ow5OwrSZiE2MOL2x8y+l4WfM9KWlqkEBARW0FUwJtqMszAkAFq9zgvQSqWhJE1khMkEkAAEEaso1cKCEwWmthIRKC2/wA+TbmrpM19FSa56kwDfg117HbL6CTbpwVEZiVeMWrMJa1BW1oK160WbVF++SLPQ546l+jkVaeEtVxC0lV5KLyUXkpNpKOgovJzm8nN0k5us1xnsOTsOU9JOU9JOU9BSbSUXFJsKrik2FVhVYZ3TlEoFp58jVOaT5iZkrMSQmCIkKTBHfjY9vN58FbVsSCYmBekm7D21GKYgu63ONmcmlgiATAlJWs1JkCBMAmsnRW5AKygsrJZWSYQJi1L1oe/swbEtfz6m7lmHalJlmElVxSbiq8lF5ObpJzdJqlZ0JHJ2XkvJR0HOeljlN5Oc9JOU9JOc9BzdBReSk2kqsKrCs2FZkQkQmSEiEiEiAAAAUzbPLjUwbC3DRyOfJJ4kTAJIiYETBUkSkXoImBeEiEkJgXoN84Bvrjg1cucACJgTEiJoTE2KTeTmuKLCtbwRao6uViyZKLQQkJQWisC3bWd9mTTZypr5HObytJvJReSi8lHQUm8nObwVlYgk5r8kjVxHaZERctZkQsKzMkSBIhaBEgkRICSAAAASgTEiEwESQAgSQT5voYzxuGzEmvV5Jfav4nc/8QAAv/aAAwDAQACAAMAAAAh0sAAAAAAAU888sAAAAAAAAA888888888AAAAAAAAAAAAAAEMAAEc8qCCAAAAAAAAAw888888U8AAAABAAAc8888MAAAAAAAAw88888888AAAAAAAAACAAAAAAACACCCCCCCCCCDCOc888888c8skIABBAAAU88888MAAAAAAAA0888888888sAAAAAAAAAAAAAAAACCCCCCCQ0t/9995ww08c8888IBBBAAAQ8888888MAAAAAA0888888888MAAAAAAAAAAAAAAACAAAAAEc89995hBBBQo0888ZhBAAAAAAU8888888IAAAAA8888888884AAAAAAAAAAAAAAAAAAAU48MM9999pAAABAg8888pAABBAAAEc8888888gAAAAA8888888884AAAAAAAAAAAAAAAAAAAAAQAw1998tNAAAAA0888sAAAAAAAAU88888888IAAAAU888888sAAAAAAAAAAAAAAAAAAAAAAAAEMc8888oAAAAAQ8884AAAAAAAAQ88888884AAAAAU88888oAAAAAAAAAAAAAAAAAAAAAAAEM888888oAAAAAAA8888IAAAAAAAU88888884AAAAAU88888gAAAAAAAAAAAAAAAAAAAAQA08888884gAAAEEMME8888AAAAAAAAc8888888gAAAAE88888oDDDDCDAAAAA84AAAAAAAAAEMc888884AAAAw888U8888AAAAAAAAQU88888sAAAAAU9998BBDDDDDBAAQw084gAAAAAAEMM888888wgAAAEc888Ac8884IAAAAAAAUc88888gAABBF99995DDDDDDDDBBBAAAAAAAAAAc888888gAAAAAE88888A0888sMAAAAAAAAQ88888IABBBV999//AKwwwwwwwQQQAAAAAAAABPPPPPPOAAAAAADHPPPPPAEPPPPPDAAAAAAAAPPPPLCAQQQXfff/AP8APLDDDBDBBBBAABAAAAMc888888AAAAAAEEc88884AAw0888sIAAAAAAA08899sBBBBB//wD/AP8A/wDzy4wwwQQQQQQQAFPPPPPPKAAAAAAAAHPPPPOMIHBJBMNOONPLAAAAAAPPffPTQQQQcdf/AP8A/wD/AP8A/vN9NNNNtd988888888IAAAAAAAk88888AAgE8oBU8V1pFZoEUsAE4wx199NJBBDD3/93/8A/wD/AN9999999998888884AAAAAAAAIc8888gAAAYsIAAEEA8scRRBBxhlt1xtd5191NFJDLHTzxx19999999999999884gAAAAAAE88888gAAAEUNQcIUU884wAAA8MN99p99dNtt+N1UIAYpFRVBNE9xxxx1999984wAAAAAAMMc8884gAAAMcUAAQCwYU8IAAAA89599999999V/9JCmqOhD9ttpthNJNRlRhVsgIEIEAAE888884gAAAAc88oIvBAAU8M0sAAAkN5999199995HpRlNNN9j990y2xM+iqRBhB9d99NYiGOmWuO2+CKGOyyww4EnAAwtzx5doxMUoowQ4U5159hHNBVBBBbA/qF1tX9//AD+ZSSMQAEJPLDDAANvvtmoshul/j8e0HAIFfeVXWbKdAFLOUXHBHPbS1/XSRSXW/wAgEGEP/wD/AP8AuEDgAAA5fLgMCgAgIJDI49+8/aPWIiYyeKa11QQVhTxLAEEHFHHH28vWnX330/8AADDDHDDDDDZ7BSedIJGKUJCCCCCCPW//AP8A+tdf1+zjAIABT64MvHMAGkEEEEEHHOuGV3X3lPOM88s0Ic6/7kEAHvhk60ICoIIIIIL9f+//AP8A43fPPPEAAAHPPLHIATTaQQQSVTTX/wC0EkEEEsydGBHkk41TQvO8c1/c+hn+sIIII47+7/8A/wD/APN3zzzjzYgADTzzyzw02nX333333erglt33/wDLHnJFC8+HdFgv33VgRwxzzIe+45vTU3zzzjz8d9884c88AAAQw888991d99RxBZ9m45OxNbDi7+9HbTSu3/ffkRbR6snjjHxSDAJKB/LDHPHUwwQwsU8+8AAAAAABBxVhBBFNdB83Nhc5yQQWWZlk1Wh3PHUyjAGhFMd+/wAWFtfgkzDcs848/wAEAAABLJb7wzwAAAAABW03332H9yxn5xjJqLZsYJdI3oO2wvsKKkAhsIES9ozwaTzhpJP/ADnPJFAKICCC2++++++uOOtNCFDnBC/3SKtfsWkduxjCpfYNd/6nGOlI8DiVJGHpAzDMN55zw7/ot88+oqCCCyyyyyywyESygxKJNjUNBngsE4tP9JbwMj1TMwzOsqbrbhjQSCTtOAhj6pQSpQMM/wDf/wBj/wDuMMC06m69NN1//wDRdgHR2ebUuMjKO6e+cP46kx1+J5WfHvPPT/Cm39sYG9iqOMOoac8+wAhDvr0MIAAQUfecekssUZDD2CHWnby94My/fJ8O8W47DvriJwU8+fnO9IGjl4QrTYIjsuBzjHgMPPQSQRTQSABSRjvmkUjEd4Zk+FAiNU1J/PF19ETP8/Wq9c8CADdxnr6L68V5VJAQUbjXfVIQZfTbTXf/AKoJhDKYJJmZoO2L4qYY5aY7YjPVWVTo0818OPPOduAC841xx6j9BTTDW3OJ3WkDC00HWEMFHPf6Elb6w0kKhnwq3qZq4YIuocBS35eZe0sX++/PtP8Aq99hRz+3EWCOu8AITBBX8MA1sJBN99tNNp9RNKYtEQ/vPFqvaP8AZiYpCw2jJ1u6sa309FDKlmgBfq/289qiottotl8KK6y9GPjj2VbpiqPHa2w4IMCF7WXRumin78GmuIAJHHFOLgAFP15BMDCNpDPGGYcXus8VH+psw+21x0XZWdaBApvkHMjgGFAh3jrZj+qu0ud0ohyt62+sh0jDGorAFXAQAAfSQUc/ZXfffb3/AH33zX23xzzygSD88yRrBTihhgqqyBJK7b74Jq6zx75OoAABzyAShTmMAAwzykAAABDzzz3777zzxzzzzzCABTyzyhT7ASTKONchSkIiyKCBCRZzhzyowxzzDADyBSgRzzzzwAAAgBD777z7b7zzxbzzywARPfPkATwhSxCiqou3UbBDJzjSCSWkR7zzzzzgABzDTUBzzTzzgBzjzw6I4q7L77zzxTzzyqp3UBxGtP8ABV8E+WSeW6h5SCokAAcMNK6Q88oAA82gAU8g4ic88A88aCy2y8gSVB6+88c88DFQKCuCuudDBWoKaeGK+q5CSXg8M80s12CA0wAMM+mIEg0sS64440cYwdbjy2w8Ilh78ogM2g2euKKyq+G1jX66mOKeyGNRNI8wgaeEZPCAMU8sMMAgMIwkEMc4U8wMoS2uGSyt+i0BXqAa5aiujDrPOaKeP7W+mmqjMaSo6y195VdpY9qUsMMAw08gYg0scIAw4kEoowwoYOaNqSKwn2GQEuynnBxLh6yWWjs+6K2EqBSAym0tVk80MMS6+7CCEeQk8AAQgM8EggIUcAg4ezTfViG05ZFBPymBJJ1x8mu+qu0WOGogVVmNV04euW6e0oNR8gZ/TEwzfxhFxwUk8MsgMYAUuCHa9i66g1JYWSttN5VtJu6WuWIC+SF5RpORYuo1pllVlZtwnrnWOC/Kiu8owMsYiu+e+maSuxbzc6CSMBBI+CclpRhd7quGSkOqiaORBuOVWyWqiSKw0MxEeeyyq+yuO+2my+OqaKYcE00QK6eJCSyQohRg2qmiJ5Y4Ke+uSSwWqiS+6O6QOkA+DHP2q1op2+OKWeqCaqaA0UIg0IUswgc8yNNsyCiYRpvoeu6yW2mWu2iOC+yeiKmaCGsUE+VKuG2a+aoFoIE0IA8s+Y8M+muOaCCCO+MM+pxi+62QN4ugWSmuWmmiWmieqe6e+OCGmGW6cZMoMYUggwQ5DHymSuOW2eWmKOOOSuSmK+80Mbos/8QAAv/aAAwDAQACAAMAAAAQOuDD/wD/AP8A/rDT/tABF988/wDvgggkvvvvPAAAAQPfPPPPPPPOMPPOIQV//wD330EEEEEHH30EFW2pcMMMPD//APjB199NBBRxxz3/ADQQQQdfffQQQQUccdff/PPffPPP/f8A/wD/AIwwwwwwgz3eQQQQUYvbZSQwgt//AOkFH3300EEENPP/ANJBBBx99999tBBBBBBBV99999991/zzDDDDR1s+8gAENNJBiS//APywggk//wC0FHX33308MMNf30kEEH3333300EEEEEEEEEEEEEEEMEEEEEV33zyARzzzy1U5/wD/AGoggw09f/aQQXffffywwQ/fQQQVfffffeQQQQQQQQQRTTTTSQQQQVefTTfPKAFPfffPXQtv/wCoMMIJP/8A7hBB19999hDBB99BBR9Nd9995BBBBBBB999999dJBBBBBBRBx088BQw99999KTz/ALwwwww0/wD+kEEFX3330kEF32kFH33320EEEEFH3kF3333332kEEEEEEEU13mEEFX33H324JP8A7DDDDPP/AP7wwwRfffeQQQQfaQQfffaQQQQTTfffffffffffSQQQQQRTfffbQQVfcYQQYfgw1/ywwww//wD+sMEEFX33kEEFX2kFX332EEEEE13333333330kEEEFEHX333nEEV330EUU8/oIP8A/DDDDvf/AP4QQQTfffYQQRfeQQVffaQgghv/AL33330EX330EEEEEEU122kEEEX30kPP/wD+qCT/APwwww+//wD+2kEU3320EEFX2kADz0AALLLb7z3200kEV332kEEEU0333mEEE133sMd//vL6IJf/ALLDDH//AP8A2mEEH332EEFzzgABTzgIIIIL777zzz33333kEEEF333EEEF33/nEMf8A7zDDWKDT/vPDDDD/AP8A/wBtBRx99JBE88oAAc++qCCCCW+88899995xBBBF999xBBF999rDDPf/ACggglrggz//AM8MNPf/AP8AfQQUfbSQFPPIAEPvvjiggggIgAMMAQQAQQQTXfeQQQQfffe84xx3+wgghlvjik8/7yww09//AP0kEHTy0ADzzwILb77744qIIIAAAAAAAEFX332EEFX3330MEMN//wDzCHOeySv/ACww3+/7ww0//fQQAFfDAAAPDCQ8sstv/wD+8zwwwwyxzz3332EEEHX200kEMOf/APzCC++ewNZgFV0w4YMr/rDb7NJAww8MIAV//LDAKzzyzw88888888899tBBBF99995BBDLf/wDww3vvujoijlv2/j3XcIGHHGJCAdaQVeINHPfP+tpjjDCAAEMPPPPPPPPPKQRXfffQQQRfv+4wnvoghtj1kmu6wvusTXbQccAAFBHIIcfdpBO2dfYDIIlquzhjDHOIAAAARTfffcQQTT3/APMMd/qII574ILLQsKL8gFX3kEAQAAAAAAABQvBJX0GVxH3n2lkVEOsN6L6autfOssEUn3/sMMd/+IIJ7qIojKN4MZ7ZKfH2lnAQAAAgAADThPREH0xyj2jT/i5yNin6yzAKa557renW2GGF0TLzggTSQI7UoW74L5wNfOJfal40mkWUQQzyFO0EEEABV6t3klEMU8OdJCTXY89PM9vK8qrQwhyAwzhDWCXQGPXpYddccPe6P55L+SwEPlFG1tvUkkUhwX7P311cMMMPMLUX/wD7IY6s3rW+mIs+w4xl1xoGg8UBOBgMIob60LzD89088MtNNx3DJ194wgViLzzzFzzz37GT2sDO8DFMcg08IAAANU999d5wpHtd6zAX/qBcD7AD3898888gxNbT9YIIAEpOuPPPOAIQQ27DQDKEorEMGKU8gAAA9d9t995h3+++/wCwl/4w8774TBLIQQICFTTT2LANOMMBD7v4ady7Utud7UOlZRLNNI/CAAADDPSAQcccIc9vvu19Cg/yw0w80wgsHPPPfSQX62QMnMKhVUJg4h4ntJuP6mir6kEAwF53OMZmHq7jTTXDAow8vq//AP8AD3/vPDDDCieIQgsN5ZALq0jo8eM9IxC4LmW5aVR8GntnOx9+sxHM/oXwhKBBlMEiOOuOTrDR/DDT3/8A/vjtstMBDGP6cpcQaCbbvRqFhldzuXQQBRsrYo0EwBCRDiTaGDbRL/2jtV6ktq5DaAfz/wAMMMMPMK47LIJqS9CFQe8GoNEg+O9k8Wsijr9w7DHqOLz87HYsdkeQzR/J6qIscIgvCDQnXEFHX2003b78QCN2QkO7Yjlj4yDHO9k12uUXnO1OoFNtsPAz9mz6rv3vNf7+zsS/77yKgJDA0000kYINPuADOaYS+r10OesSw+0H7D3el7u5s6tZnN+HTa+/CKADFsHd8AMRhHxXvFULPOIQM9udhbE00sAAKGhMxV1mQjYujPmggtVBGbZFJAARzJPzzYubuykM3/cNBUcpepg4g74luO06U1zzPOYIdaH0F5m8vEPobGgcxnYjBHE5KD9gIc3u7ZxJGIsrMESJszYznOiPlvHu16hNAwLPXvdc4IuMYocvGFwieUFlZxaCGB0JeFWfSNrb57i3rTu+7oXTogS1kacnBpQYNOaw73GgHdtN+45rj2kG+c1XGUaoDVfu3U7JTJL9KdRZT9jdb3U6Tu76qrEB/nrDeg6lwQQbuNzSAmEA6c/Mt7zK4RjEopFGs696dsh9mCzqVjKpbzIVoE8SlvZg56r7KTTVILKNOoOF7ZGXeo7VCANA7wnZsM7/ACjON5B5Vynk2ksgIB9cWQ+bpONNNUCmawGxHhNuegXZhBY/CyYeZtBptMRSa+hijliQP1YG0aUI3XgOJBmiG5JvLh65axAwsmyRVpp19F5b5cEVxkQcA0qkcQElt5GoDEsMxNUAMQoM2HrjTqQy/vAYzTxRtXYXfRiIO7q/ISSDanmCo/7AD99XLooDCrUKDvnrSwt5hFN9/vpBtMP/AL/lusksDQ/bVV5V0wMQTz+NFhqx/wDvb5qWm9/L/wBhBdhdF3WnZCCOKyXyiyAsAMc9+++4IE88qCCMdpRBRBVVDZRO8P6Slk6jYYHV1Nx+oB5xrNNdwNNp9c2Wue++KC+CCKAECCy0+2/BBBXBBBR9hW2CA9Np1955F7h8u6rADzxp99wi9pjBR95BEgBJMUjqeKaiCEoew4wOaAxGb/8A/TaSQQcU8eut66oFqvNKbU5eRQy2qTZ4egXYXIrx7QQVfaKc/eQAnuHwAgPuAP8AcNf09O165eOEEEEGzLc3k/E0mp7ytUOmkvOU+rakbV+MM95Jd90k3H01f3EDnx+/t1F3XlXGjb4tNy5d5aBHV3VlMFEdMMtv0HKILcmF8WXGuXYl5ASSPfQX+8Hl2l0mM1n1kFXUF21XnEmVveM8PcMUV9KJP2FZV0VyTxxGOe1ia3X+23SuGotYfDAhQxwIOtF3kEHGWF3V0V11U3G1X3fE/v8AXHnw5RBHkb3TDdJAcyCMOhL55U7p7pt3liJ3WHJMMVN9Oke3vO7jdPJdhxlTbrd3f7j37d9R3QdBSnD3OSG+oVR6qeOu3RnBd5Hh1VXX+qliZoAfjqHf5IbcxNomWVhiGo8Ms59xpdVRpdIIuPsVCx/x70A/tlKqCqu2q1Lnh3DPXB6qCO9+zTlo4uKEsc+AOWebXr6PL/R15l9dz3XHjPPH0JJ4rRxNn0o7JR3SmCaaE97HR3Z5XFtmO1D6AavnLPPV5rboLzrCLTnnjFNJrPLnjjtpAQcg5NC3lRNP7AC31dp9y2771lxpdpz9jvDnfDjQoK8uTv3G6NX4v/7fL7P3PHvdgSrKDq6+2uu/x62TRJl7OK4HZVp51BN5f3j9tNdVfjrKqmoA/RB2e7XTLrVQMdVQMuaaQuKOMxAM4w8IcM++rSSfR91vW/h7lZR9xl9rXr1FZphhpNjzyXDmP38cZRxZ3mWjEBQc8wsoUcIIgc4xMYwQs4uH/wCctP/EADgRAAEEAAMDCgUEAgIDAAAAAAEAAgMRBBIxECAhBRMUMDJAQVFSkSIzQlNxUGFigRWhYGMjJKD/2gAIAQIBAT8A/wDiAoKlSoriuKsqyrVqwuH/AA+1ZV7OC4Lh/wAMoqt2wuC4baVKv1u1avbw6myrKtWr/ZcFwXBV+6pUVRVHuZIXO2aCH6FR8lkcshWRZAso8llCLeqs7LVq/wBlw8lwXBUPNUPNUqVFUd06IEkmyoyASShKXOoafoLdOpc2+7cfNcVZVlUiQjWbgEIj4mgmOYHUB3K909QUEzTqiL3gCdAmwTHRhQwkx1oIYE+L1LhiziDfcIsNBISZJcqZHyaygXFyx+DdG7M34mHQqER1w12Rc1ZzqsL5p7YbGUoMhPj/ALXNMPiVzDCRRKMIDgLRw38ijhzfaRw7vBwXNOsjgiC3Xqj1BQTdOqDXHQFdGld9KGCk8SAhgR4vQwcI1BKEMQ0YEABoBsc9jdXAJsjH9k2pRwTxTj3Fs0jWlodwPgsou66iys7vUVnf6iudk9RWd/mi4uNnqj1B2NO4I3nRpQw0p+mkMI/xcEMIzxcShh4h9KEbBo0bcwurF7GTte4tAPBNnLpSyliZZA4NYaWHkLmkE8QgGOkfzhWEIDnAKTRTCndcO9nqCmYOY+QRw+Vwa54UMMZJa67CEEQ+lBrRoBtMsbdXhOlY1ua+CdiGiPOAoMQZSbbSxEkgeGtdVqFzxNTnkp7xHiLKbio3mqIVyCZwZqos4n+PVSOcZzlbaic5kvxCrUgEkwACgjcyU8DSfopx8XXDvZQ3iUDxCMnANaLKmD2vtzrKMzw5jy2lDiGSmgCpp3h+SMcUZcTE4ZzYKxbszGkKMYWhmcbU2QwfBogS5jWLC8JHBSnPiGgeC0xIUxDZgSqdLKHBhATYXibNXBGAmXPmTIGtcXWSSjGwmy0FUB4bHEUsQNpcBqUZmDxRnHgEZ3ISPJ1THWP0E79KqIWF4tJKxXzSiczGhYb4JiD5KM/+0b8ysZVNUwIw7ETDzIAAzJjH9GIpYaF+e3NITMO8SOdYoqLDtYSbsrmYy7MRxWUeQ2lzR4rnGoy+QRkKfiY29qQJ2PgGhJUuODxQYjO9GR58SuKAKDS40E5hbrsiO8e9lDdDXHQEpuGnOkZT2lrqOqwnZKn4yvUfbb+VLHIJczWlcy6WnscAU3CSOcDK+0+JjxThwTYIW6MG4Xt80ZWrnT5IynzT8TE3tSBOx8A0sp3KR+lnunY7EO+qvwnSyO1eTsooMddIRm6KZEL4oNaHkUiMjSotSnttuyI7x72bpMaXEAapuCmOtBDAeb1Hh2FsmttWFjiMYOQWgANBsxXz3flYPslSwx5XOy8U9rRHEQBqEBwXyZv4uVhF7fNGUeSMpRkPiU/FQt1kCdyjANLKdym76WD+07HYh31V+E6SR2ridpaRqEyAuF2EYg1wFoRtDxwUgAcEWWQbTu2EeC0eEXAmigWsvihMfFE8VGUNO9BrjoCU3DTu0jKGBmOtBDAeb03BQjUEpsEQ0YFjQBEKHisO2pWII6LDC3S/lYQ0+RnkduL+e9YRzQDZU0zMpA4p77iYK0QldQUoL28SulMjFPdRCfynCOy1xT+U5D2WAJ2NxLvrr8Jz3u1cTtETz9JTYy51JkQLiCnMa14CyDNfgpHZnIfLCl+ko8G2nm2gqQim8U6RvCk+UuRe4oknYAshTRSbpsDS7QFDDzO0YUMFKdSAm4EeLz14DjoCm4ed2kZTcDMdaCbyf6npuBgGtlNw8LdI2oNA0G9iROLL3cL4LDWZm7CsL25fyh8GMP8AIbcZ89yiY92mic0BhTvlBN7I2Y0NL8v7WiCDSbFI7RpToXtFlRxAjM7Rc3E8fCoxUgWY56TeExR+HipO00pz8pFp8QsG+Cke2gGp8gcBQRlcRSLifHaAUGFZAg0Jsb3dlpKZgcQ7VtflM5M9UnsmYKFvmU2CJujAq6wAnQJuHndpGU3AzHWgm8n+qT2CbgYRrZTcPC3SMINA0G4N07cf8sflYX5rdngsL25fysV8MsT/AN0NFi53wsBaBxPipJXSvzOWDUsfwmkflKPsDZygcszD/FPbdOCle5rRRTiXQ2UfkrD6lMbchd4JrrlRIEt2pZWuoBOlLq4Jz3O1VnZSDHIMWQIN8gm4ad+jCmcnSntOATeToh2nEpuGgZowIOaOApGWMauCOJb4AprnE9nh53tztsiwnSxj6gmSZya02hpOgJTcPO7SMpuBnOtBN5P9UnsE3AwjWym4eFukYQaBoOqG4dh2Y/sN/KgkEbw4qN4e0OGhR0WF+ZN+VjBcV+RUTs0bT+yIDtRaxrQ2XgAOCwWv9J3ZKyXhyVH2Bs5THxx/gqOMBqxApgQI5nVRzADK4cE6ZgFMCEjgKvcooMKDEGgeCZG93ZaSmYHEO+mvymcmeuT2TMBh26tJ/KbHGzssAVgJ87WOqrXSQey33RmmN1X9JsMp/tDCjxchBE36R/aDmaAjgnYkAGgjPO400ewXMSPNk+6bhR4uKbG1mgTcBANbKGGhbpGEGgaDuA6jlA/C38pmS/i0UeJwzGgB66Zh/X/oqDEwsfIS7U8FiMVC+Ita43+Fh8XEyMNcTYXTsP6j7LFyslktp4UsLKxjvidXBOxUFdsKNwOGeAfNRMzQtPjSIorlQfLP5UT3UeKeS9m5lPkgwoMCDR5JmHmf2Yymcmzu1pqZyZGO08lMwmHZpGP74oADQJz2t1QmZ5p8zhJ+yM0p0B/oIRTP1/2mwAVm4rmox4J0kTRRIRxLdGtJXPzO0HsEYpXiiP7JUUBZxLkIYtcgQAHUDrhvykhjiPJFzn6uJVVvVs4bIJQwPB8QsLxhanMzLlVpDGflQ6OUdhxT4qcsgQAUOGmm7DbCZyXIe28D8JnJuHbrbkyCFnZjaN6aIyABNw1EW5c2y7LRe18jxK1o0T4pXuPkm4UeLkII/SmtDRQ6wd1m+W/8FXSc60N3jsCGBmIuwFkIDvMFYM/+EbMTh2Tsyu/op+HfA8tcPwUdV2m7eSz8Eg/frrCzN8ws7fUFzjPUFzsXrb7rnofuN91z8P3G+66RD9xvuukwfcaukwfcC6VB9wLpcHrG6OrtWrVqwsw81nb6gs7PUFzsfrb7ozRetvuppozG6nt0897js4qimjihjmAdgp8gdI5wbQKgxfNNottf5H/r/wBr/If9X+1iMTzzcuSkYTeqbEQjFZXM/uoHyQXlriumT/xRxeI8x7LpWI9QXScR610jEfcXP4j7hXPz/dK52b7rlzkn3He6zv8AuO91md63e6s+or+yuCpqpq+FfCvhVhW1WPJWPJZgrCPKT/tD3X+Rk+2F/kJfQ1dPm9DV0/EeTV07E+TfZdNxPmPZdMxXqHsul4r1/wCgulYr7i6Rifulc/iPulc9iPuuXOz/AHXe65yb7rvdZpfuO9yrk+473Vv9Z91x9RVfyWUeayjzWVvmqaqauG41FXstWVZQKtBWrVqyrKsqyrKsqyrOyScMIBBKa6xe9fWPYHiimtoUsyzLOsyzLMsxVlWVZVlWVZXFcVey9tbaVKlSmfIzsttQukcDnbSCKrZSpV3CgqVKlX6DQWUDrAje5x/XS0+Dihn/AGKvcCP6vatX1d7eKzTegELOfGNwQkaUCFYVhWr3Ch3y9l9Vavesq9694IuO6d4dRe8UDvlDeGy1e+T1QO4TvhHYNylW0ob5QG/XV8NgVbgPcR1Q22rKsqztvYUO+8eoPWjYeoCPUjvFbeG5e6O9DquHdrV9davvAQRVq1ZXFcVR2Uq2VuWrVq1atWrVq+tpUf0EIjdsK1atWrR70NlA91CvepAbQj1NBV3wOVj9AC8N29wFZuspUqVKlXUn9FDq8EePVVspUqVKu5EIgoLh3Wu713vKFRX/xAA/EQABAwIDBAcFBgQGAwAAAAABAAIDBBESITEFEBNRIDAyQVJhcQYUIkBQIzNCQ4GhYGKRsRUkU3LB0TSg8P/aAAgBAwEBPwD/ANIC5V1dX8lcbst1lZWVj/BFyrlXV1dZLJZKw5q3mrKxVirH+CLlXO66uFdXV+hYqyz+v2VlZWVtw6F9+XJZLLdZWVjuz+YsbE2yC45c/CwIfLjqBvuFiCxhY1jKxFBxQd1F+pzWe+/TGq2vwo6K0UWFpt8Q0KgLGBznFMqC+QAab7KxVuhnvurq6urq6ur9AdU7XqAUD8pfoZbrprXO0aSqplRPsk4jky1h6ZKGgmkdbCfQZobIfT0rpn2ba2Wpz6dzvur9C26ysrK28dQNzupBQPSuEXtHeEZmc0agckyUO64bpdsV0ELY4IA7zGSnqdt1F3Owt8l7O7Xhmi93kwxzN5i11tJ1eH4Z3EtvlbsndLxbDAr1XJMdNY4gi+Ydy4rx3BCd4GYCExLScKFRnouOPCUJ294K4jbAoEO6odQNzteqxALitHejOxGo5NRnejI8/iKuTqdwa46BFrhqE1M060I673QROeHlvxDQp1RO9oa6RxHInqLBYG+ELAzwhcKPwhYGckABkOqHUDc4dAuHNcRvNcVqMp5IyORc7nvseW4xkC6MYw3UTGkXKkYARZC4aLKUfCEFHp1x+bHUBOmYCuIDoE95AuEZHc1iPPeGOOjSgwk2QiOKykiDRqomttchPDcGQTRiZZGEjNWaWi6dYsyTAA1OAc3IpnwtOae8FuqCi064/Ojo2RGRRbmSUyxGQWAEEXT4i0XUcTbYnLBE4fCohZxCcZe4BMxcTNEAG6lzamZMWrCo82kK+BpBKL24bISANtZGQkWQc4aFXO4KLeyCaTsROPoEzZVa/wDLw+pTNhyfjmA9BdM2NSt7Re71KdQUjY3AQt0VVT8F+RyPS7voZKl1UXZC0KkzanfdKDvTT8ZXx4/JOI4ikeLZFGVuEBOlJFljdayuee+xWErCgxRUFVL2IHn9FHsGuf2g1nqVD7O4c5J/0AUexqJuoc71KZSU0fZhYP03PfGwXe4NHmbKeoigj4jzkqaqiqWF0d8jYgp2hW02ZA8j0h0R84SEZYxq4IEOFwpu0mdgJ3ZTXNLcyEJA3JwRmYBZgQe4G4RkedXdCxWArAgzkFFs6tl7FO8+drBRezte+2LAz1P/AEovZln5lQT5NCi2Fs6PWMu/3FR0tNF2IWN9Buc5rQS4gAakp1TCIXSh4LB3jNS7RY2lFQxhcCbWOSrtpSxx05isC9mI99lWVEzqCnlEhBJGK2SDvf6+IasjbcrbLhwoWX1eqSaKHaD2RvBjkyFue7aTPs39IfOEgI1EYRquTU6U5eamkkB7RRJOp3Q/dhTapsj7gIEknNHVdtiAKDXLAUGBCMk2AJUWy6+XsUz/AFIt/dRezdc/tljPU3UXsxEPvahx8miyi2Fs2P8AJxHm4qOmp4h9nExvoANxIAJJUc0Ut+G9rra2N1VbZjhlfE2F7nNOfcFDXyVFDUTNaGuZisNdBdSVs8mzAS88R0uG4y8+5bPLpKGtY4kmx18woK7DRSU4ic4nFmO66g+PZE7fC7/oqIGpBH+nTn9kPj2M7+R//KFNLHDBV0972GIBTxT1zqUmFwaD8YOSn2VC8M4Voy06gXQuALlV7btd6I9UPkLhGWMauCNTGOZRqh3NRqH+SMsh/EVASXZqV3wnfJkGqXMNO+H7sKZpJTGOuEG5lFjbpgAVNQVNW4iCPFbVQ+y9c7OSSNn7lRey1O37yd7vQAKLYezIvyA483ElRwQxC0cTW+gA3OIAJJsFLtKhj7VQz9M/7Krr2U1OybCXBxAFvMXW0NpvhpqeSIDFKL552FlDVz1GyqiQvs9uLMZaZo1zzsxkIcXSSPLT3myoaYU1MyPv1d6lRNxbXrWjQxuH9lsX46arj/8AswqG8s1PD3CQuWzBhqq2LzP7Gy2NG9rKhjmEZjUKioJ2U9RFKAMemd1RbMbTCS78ReLaWUNHBDEY2su0m5Bzumsa0ANAAHcNxc0akJ1RGO+6nkEmgUowyOHI7iUZGD8QRnYEajk3ryQjLGNXBGpjHMo1fJqNTIdLBGaU/iKLidT0ojGcm6qXJh3y9lq1i3wfdhPICGqGqdru2U6SkZHWtuY+IY5B5Jr2vY1zSCCLgqXaVDFfHUM9Ab/2VPtalqZ+FFiJsTe1hktobRmZO2lpWh0p1PJOr9p0M8YqyHMd6ftZbTIds+oPcWKSmiGzIZwPjMpaT5Zqt+PYkDuTY/8ApRf5uSnj1EdMbrZPxbPrWeTv3aqahNTRyvj+8Y/TmLKg2nK+nkjLS6ZjCW5dqy2XSTsMs84tJIdFs/Z8lK+Yue0h+gCptl01NJxG4i7PVNiiY5zmxtDnakDM7ijLG3VwTqpncCU6qedAAnSyHVyfNEzN8jR6lSbVo2aPLvQKTbfgh/qVLVySOLiACUZXn8RRJPWmVg1cEaiMcyjVDuajUyd1gjNKdXIuJ1PQPUU3aU3ZO+bstUWbHDdBG15sU1gYLBTpjsxdDVO13ez0TJ9nVMLxdpkP7gLZcskTptnzH4mXwHm1bEpKaplmEzMWEAhUjGQ7edGwWbd4A/S6pzbb8mLUueB/Re0VuHT88TltKqbFs6OnJ+1fGzLkFVUzotiRMcMw4OP6psMk+w2xtYS8tFh6OWyNnTUxlfM0AuAAF7qg2cKRsreIX47XytoqajgpmlsTbX1zugANABuLgNSnVEQ77p1WO5qdUyHvsnSHVzlJW0sfamb+mak2xTt7DXO/ZSbZnd2WNb+6kraqTWV36ZJwcczdYHHuQiPNEAd++xteyDHHuTm2G+6MjB+II1EYRqR3NRqX+QRlkP4ii4nv+Spu0VI0uFgntLTY7pey1Qn4rJ4s4oEjQqBxLcyp0NQg6zgna7vZZ32NSOT2qt2lNLVMlwNY+NxAI7xyK9nH3q5xzjv+6cx49osQaSMQubc2LaOyppagVNM8NkyuDlmO8KHZVVLMyWtmD8OjQpKOnknZM9mJ7RYXVt5kY3VwTqqIaXKdVu7mp08p/EpJmMzfIB6lSbUo2fmYvQKTbY/Li/qVJtWrfo4N9AnzSyduRx9SsymxkrheawMCL2BGbkEZXlEO1KbCTa5XDjGqxsbojNyCc8lGpk8gjNIfxFXPPqr9dTalOv3J0MznE2Xu8vJPhe5oyUcMjXXIUkD3OuF7tLyULC1tipWkjIIRSX7KcCHhOcQ5A3Xsqf8Ayx/s/wCVtWkpoqmhLIwMcvx+eYVFGzZ21XwuaMMo+zf/AMbijZOmjbq4J1YwaAlOq5DoAE6V51cVJWU0fbmaP1Um2qVvZDnqTbkx7EbW+uak2jWSazEemSc4k3JJKAJXDcmsBahGwIvYEZT3LiOKAeVwidSuFGNSscbU+QO0C4j+aJJ6APTv1Z6cYBcAgGjQK9+iCrlZrPc9lyCpe0muIK9ln/bVI5sBW3DZ1C7lMtsRxVFNdh+1jOJhCotqmenaS34xk71TqqU99k57jq4lVNdTUxAlfYkXAUu3oh93E53qbKXbdW/JuFnoFJVVMvblef16THYSjN5LG7mrnc1rS25TXsARm5BGRyc4n6DF2wrJoHQtuy3mZgOhWJTdrdQ1stHNjjOos4cwqusjqqeCRjtH5g6g7nf5KtvpFL+2/b4+0hPNp6A6qxWE8lhPIrA7wlcN/hK4b/CVwpPAVwpPCVwpPCVwZPCVwZPCuBJ4egOstusrLCVhPJYXcisDuRWB/hKEb/CVHG/EPhKAVgrdLJG1kYDfUINsALp8OM6r3b+de7fzqOLAb4l/jB/0h/VVW0PeI8DowM7g3UW1JWRtaWg2Frlf4vL4GqrqDV4MYAw3tbzXBj81wouRXCi5LhR8lw4/CuHH4Vgj8AWFngCs3whWHhCy8IX6LPks1mruWazWas5WcrHmrFBpVivdG+Ne6t8RXuzPEV7tHzK93j5lCniXAiXAi5Lgw+FcKHwrhxeELhxeALBF4AsEfgCws8IVmeEKzfCFl4Qrjkr+Sv5LEVcq5WauUN7tUFhCsrBYQsIWFYd1lZWVlZEKwVgrK2+CkdM0uDmi3NPZgcQfkopXRG7U9+NxJWFYVhWFYVhVgrBWCsFYKwWSsN1t3Cfw+JhOG9r9VSxwSYuLJh5KqjgYW8J+LmnIdSN43d3Tud1/mrdSJHgWByTqmV0XDJGG97AW6woLPpWVulc2I+pxzMaCHQsd/UFOdTu0a9p9bhWHPoFA7x/ArYdlua29TJG6wuCzEEaSAm0ddC71u3+6mpZYrF2Eg6EOBHSuVmh9eKDRy6g/IhHphFW+iOQ6odSfqhQKv08KIsh89YfPlDqT8/h+fPVX+dH0IodKysrI7h0rK26yt8gCr/QXIHqSrIfUrdO+9yGqG66urq6ur/PW+gld/TsrItv3rAB9fwX70G2/gY6oHqb/ADlzu//EAEYQAAECAwQHBgQFAwIFBAIDAAEAAgMREgQTITEQIDJBUWFxFCIwM1KBI0BCkQVTYnKhQ1CxgpIVJGDB8DRjcHNEosDR4f/aAAgBAQABPwL/APgcF81XrVeN4qpvH/4NmUHFVFVKpVlXh4q9PFXzuKvir7kr4cFetV43iq28VUOP/wAA0hUhUK7V2qCqCpFSKx0zU1UqlUqzxV4eKvTxV6VfFX3JXo4K9arxqrbxVQ4//ABCoVCoVCoVKpKpKkVIrFYqampqrFVKtXhV6eKvSr1XqvQrwK8aq28VUOKn/wBZnwZKQVIVIVKoVCoVCoKpKpKkVjpmpqaqU1Uqyrw8VelXpV6r3kr0K8Craq28VMcf+pzmPmZBUqgKhUKhUlUlUlSKx0TU1UpqaE13ljxVX6le5YhCK6eSqPBVclUpqYUxx/6bOY+aHhyCkFSFSFQE+I+GcAu1RPSu1O9JRtTZZKHFLooKq/Sq2qtvFV/qVX6lUeKmeSOSaQ5oIK7yrcr1yvSr3kr3kr0K8aq28VU3j/0f9XzQ+Qj5hFxmq+SL5jJB1JwXaHrtMRdqeu1/+SXagu1NQtLP/CjaGyzKZEiNGyu1O9CFr/SmuvMQpOUiseGiamqsVNVFVnirx3FXrlelXvJXvJXo4K8arxvFVt4qY4/9BfV80PkLRmEc02zQy0HHJGyN4lGx/qXYzxXZH8l2WJwXZ4npVw/0lGEeCoKbNpV45VlB2Ks2R66sgqQqQqAqAqAqVQVJy73BY8FjwU1NVKamqjxV47ir13FXzlfK+5K+HBXrVeNVbeKmOP8Adhmfmh8hHzCOZUPy29NWSkpKSpCu2ekK5h+kI2eF6UNoKz7/AA25a8gqQqQqAqAqOaoPFUFUuUnKTuCx4KZU1NTVZVbuKvXcVfOV8VfclfDgr1qvGqtvFVDj/ZHx2N5lMqIm7VHzQy+QiZp+07qoXlt6eKNoKBv8NuSqHFVtV4OCvOSvHKp/FX7hmEI7UCDl4PHRJSCpCoCoCo5qjmqCqSqSsVjompqoqt3FXruKvnK+cr/kr/kr4K9arxnFVt4qocflQ9pnI5KJGe7erNDqdM7tatrZT3pz2tEyVUJyVQnmp/LDL5CJmn7TuqheW3p4v1jqoOZ1JhVt4q8ar3krwqt3FTPFDXInoY8tKa4OGHgbz8gQqQqAqFQqFQqSqSpFSKxWKmqjxV47ir13FXzlfuV+Vf8AJX44K+ar1ivGcVW3iqhx1TkU60RHH/smYQHnjohNpYE+I1gxUGK6JEPCWkqIKnS/SU83jJ7h/lF1MUyzpElTS6JxoRL7iVO7iqg2J/pQLmue4nGlMZgCXGfVRAa2Sc7EqI4tLBX7pziGCTpzOavS0uDsZBNMQyPdRfEDgJDFF7qg2nGSvRRUhExALSJ6HODc01zXZFXjCZVBVNnKY1Rl8hEzT9tyheW3p4cR1ITopkiGUzAxTJzxOmLu8AeARNESTXFpTHhw19/yB8WSkEQFQFQFQqFQqFQVIqRWKJIQiCSvE+1Pa4d3DfpbJsQ1JxBs2HFQxN7RzUS0huDc0XFxmSrJtO0nJCSpbKUlS2qqWKLGmfNFgLaVdNrq3qgTceITWObLv4dE5s3NPBOa+sOEsk5hcGzlninQxQWjBNL8iz3RBvWnknj4syHSluVLrsYZOn7Jzg8tDeM9Dj+qSa6kRDvnnxQEjBHVUl16KfqzUUzMse6P5UQ1XWE5qohj5YY5cE4UUkE5yKYHPBNZGOCvHXbYn+5FzxDqnmUIhFcyDIZpjyWmeYV78NruMlW6pwDcuaD51cimxA77TQisIcZ4BNe1xlrRc0/bd1ULy29PDcJp0N53hPjPb3aN/FQnVS0xd3gDf4JE0RJNcWmYTHhw1t4+fPhkKJIOOeacTuJRJ0xoXxHd4YqX/LETnI6AHHABQ7KfqTGsbgNLskaa3znykiXShBxPNF0miknE70GluNZKnEuq7zdwVbgWTycP5Riupc4SlPBNr30+yMZwqIbgDxVffp5TQigucOCvRJp4oOBnyTHtfknODc02Ix2TlW2U5iSDmnepA7pp0MGngEYLMJADFAAINAmrpvdzwyV22RHHNXfFxMldnGl0gVdDuj6RuV0aKZ7/AOE+HMBowE8VdkOdLIt/lXPw2d0VYKn4jiWHPAq780meZQa+bWyzYJlEANiiW/BMqvTUcaBrRc0/bd1UHy29PFieY79yh7WmLu8DefDpxQJBwUOIHddXh4pc0ZkBX8L1jSPHHh2kd+ahQREBxRsf6tF6zc4KO8jMY/wrL3g9nFMsp+ooxIEFPtb3bIkrH9Z0uTWSLjxT2EuaQck5jnNEziDmviSM6clQbmjfJRGucA2XuojPhgNG8JoLXFwYQJZIsdcyliU4PMWQ9Oapk5/JihdymeTh9kJufEbuqxUHJ37ijkeinKA0DMqFtObTzxTJNhVSxUIgFw5TUMYMk0zniU0XkyZ5p7e+zvOx5qI4g4HZzTolL244STH1Ofjgjl8jFzUTbd1UHym9PFi+Y7qoe1pi5DwN/iESU5KHEq66h1zGhDN4RtkAb5o29u5hRt0Tc0I2qOfqRiRDm8/fRUaSFZrVLuv++geOPDtDZhWQ949NFohxS7CZCZZ3S78gELiH9RKNplstwVoLnMD2u7qGJkmWP1FMY1gkBpcr2W7fJXveIlhxV8KQZK9bN3JFwDZq9HAqsccJKtqvGcUIgJKqbxGgkAT0TBmFS3DDJSE571QzAcEWgkFNaGiSu8SWuImi2bmngrluM8ZpsMgtM8myTWyc88UcvkYuaibblA8pvTxY3mP6qHmNMXLwN/ikaIcWeBz0uIAxKNogj+oEbbBHEo2/hD/lG2xjwCNojn6yi4nMz8KyGcELf81EyUHuxvfQRMSXZnn6ghZeL0bMySBdCdS5uCiwZd5mLVAtVPdflxQIImNLswjCxeZ5q5wYJ5Zq628c8ldO7v8AKeCWyCpNTv2qh0stwTqg4kD6VLZOOeKOJdhmQoh28slvp9UlEpLPdO3yG9YCvPOSme8MRiE6Y3mX+FkX97eg92U/qTCcZ7iq3SJwzkg7vEahy+Ri7SftuUDym9PFj+a9Qs26Ymz4G/xC5ozIRjwvUjHZuBV+dwXbI/qRjRTm9yPgYU89ABOSFljn6F2KIASSNSwHuOHNb/mnZFOwiT1nNa4YpsCk4PKNlgkzkmQ2M2RpO141LfSFS3gqG8EWNKu2oQ2hUj+ZqgUyTWyJM89Q5fIxc0/bcoPlN6aXODRMldqmcB4No816g5t0xNnwN+sYjB9QRtELijam7mlG1P3AIx4p+pFzjm4+G2G92y0lOa5pkRighYWb3FWqzthhpblossMNhA7yotsDHFobOSHeZ1COgqwHF45Lh83GGIUIzht6eH9XzR+Ri7SibbkHEQoZ5cJphJUW0tZliUIUWOanGQUaExkMUjeoRnDHgWnzXKD9GmLsFMiz1zFhj6gjaYfMo2vg1G0xOSMaKfqRJOZ8NrHu2Wkp8N7JVCWmzwIJhMdTio4lFeOasR+D7q2j43srOJxmdVaYl21p/UojREhkcRhoszg6C3kotkiOiEtyKhgtY0HgoolEf10FWI/G9kfHPiWgZqzH4fv4Y2vmj8jF2k/bcoI+GzoojnufQxQrM1uLsToiicN3RWY4EeBafNKg/Rpi+W7oocqCZ71etDcUbSzgUbUdzUbRE5IxIh+o+IIUR2TD9tEJlb2tnmhYYe9xKFlgD6FbGtbEEhuVgOERW/6PfTYz8BqjWWI+K4iUlZ4JhNIJVvHfZ0Vib8UngFbGvfQGtJUCsQgHDEK1w6YvVQDErAYc1FfdsLlAiGJDqKtQlGfoKsxlGZ1Ry+QHhxx/hWQ7Q8MZn5o7vkY2aeQHEnioJIxUAd4nlqQe7Fl4Fp81Qz3QUbe/cwI2uOfqV5EccXuKoJbVwTDU2RREjLwRBiuyYULHHO6XuosMw30lWWBDihxdPBWuEyGWUhWFvcc7idDto9VZ/Oh9VaCRBcQZKxOLmOmScVb82KwHvP6KJCZElUMl2ez+gK02ZrQXM+ysJ+Ef3KPabp0qZ4KzWh0VzgQMlbxhDPVWAd155qLaYcMyM5qHbA+IG0ymrWyqFPgrCzEv4K2xNlg6lWa0MhwyHcVHiCJEqA0FQzJ7Tz0D5qLkoGEWXht+aO75GNmrVElLqqXhfhxiti0uBk4f41HGUb7eBavM9lC2RoAJU2M3qHaofeGMpJsQB2aiCYnqQrJEficAuwN9ZUayvhieY0QALqHIfSFEtMJhkTijb2bmFRot6+qUlYP6nsrflD91D+FZxybNQzOGw8go3mv/AHKz+dD6q1eQ9WA+Z7K37LOqsR+Kf2q2eT7qyTv2q0eVE/arAcHhW8d5nRWI/G9lbvLHVWeNBhwRN2KjPriucEDIgp1qju+pTMpT12GbG9EPBJAzKNohD6kbYzc0o2t+4ALtMUGc/ZQ4rYgmFv8ADfslbMX7eG35rh8jaiZyCjQwXDkUwNqE+H/ZNiwoQFZATI8J+y8HTE8wqEZw2615gjTE20xksjgCgJou3BCGYuAC7K5uAOYUSyGC5oLp79EKDALQaAoolFeP1FWOCHuqOQVoj3TeZyQtsWeMiFg5vIhRmURHNVn8iH+1RbJeRC6uS7Az1lRoLoTpH2KsG0/orSyu6H61bHSgy4lWfyYfRWnz39VYoRqr3DJW58mBvEqwHvP6K3eUOqsnntT2Ne2TskDZoORaP8q02m87rdlQI9zVhOajR3RZTlgg4jLxbMZwWape1ubgEbTCG9G2DcxG1xOQRjRT9Z1mPLXAgrh4ZUXaHhHJDL5rePkYu2om0Vg6ECZyluVtjQ4rYYaciViMirBanVNhufVMfbRE2nKynukaxhOIlUFFL4R3HBQIhO03MoN+ETosO1E/ajm3orcO7DcoAqqB3hQIknS3K1iUd6sYlAHMlW/zG/t0WYzgQ+itvn+wVl/9OxWq0RYb6WncrHGfEDg7crcPhA/qVh80/tUslbn99reAVk8hitWFoPsnxYcMYn2UWKYj6ioEa6cTKeCjWoxW00gIOIMwUXOdm4nw5qanq2SI1sHvOAxRtUIb5o2zgxG1RTwCMSIc3HxIZnDYeXiWgf58I5IZfNbx8jE2iom2VGErIegUOFWDJ4B5owXDOIz7z/wvw2zPvLxwwGWgicWXRWYyfLXtebVC+nqv6L9H4fnE9k9rmvYDwKtLarN0AKgOlM/pUJs4FXB2KtBqLTykrGZwG8pq3jvMPLRZxTAhjkrW6qO7lgrH/wCnb7q02Z8WICCMlZ4Agg4zJVtjAyYPdWV7WRZuMhJG2wRxKivriOdxTLRFYylpknPc8zcZ+JNTU9Wk8FQVdqgKXgiDFP0nRAgNe2ZmotnYIZpGOrZjOB08S0DwnfN7/kYm0U/bKgbkbHZnf0wmWWAzKGNP9f3Cd3LR769r+lQ93Vf0o3U6Pw/KJ7KP54/YpVQ5cWp/dvfcKwbMQdFFhyJZ9lY4tDix2/8AyokNsRtLkyxwmGeJVotIhNkNrRAtd1DppninW+LuDQn2iM/N58Samp61J4K7Ku1Q3w22V53gKKyh0lDgwqAadyhsqiAK0Poh9dEDCCFZ31Q1FZQ8jSVYj3XBDLw4ww8I/N7/AJF+ZT9tys+7V/r+4VpHeaUwzYDy0m0QRnEanW6AOJ9kfxHhD/lOjGK0OMsyoeXuhsx+p0WDYf1UY/8AM/6Ew90K0f1eqskVkNzqjISUe0wn00zzzUUTFX3TLTGYJB6dao7vr/7eJNTU9al3BXZV2FS3wmtc4yAT4T2ATUGG17pFWiE1gbSrJsHqojf+YlxOi1jvjorOZwgoMOlzzzVpdOJLhoaDcgD0qBCfDJnJWpk21cNJVjPxCOSHhxNk+Ec/m9/yL9op+25QN2oY0IZvarxtZfuzUS0tiyAaU60xYYDWyTrTHP8AUP8AhEk5mepD8r/UoeXuh/8Ake+iBarlhFM8UIpix6jwUWJED3NDzJZwT00w3TEintpdLwJqanrUu4K7KuwqW8PCpdKcjJQ2F7pKLAuwDOas0NrgS4KKwXT5AZKzH4oVqHwx1Vn80K1j4furGdoJzf8AmW9EXfHaP0q2DBpVkPcPVXsopYfZRoVY5qWMk91DCeCNqicggREh9QiJE6CrMZRmrf4Zy8L6vm9/yLyCTJO2ir26bVKaNui7gAjaY5+s/wCEXE5mehnlHoU094KNsg60Pyj+5Q8ihtWj/wA3aYHmBWjzXJnknodIMinitkxu0TCqVSnrUO4K7KuwqW8PCAJMguzxJEmQ0WaFDc2ZG9C6aZd0FWjynKz+a1Wry/dQe5An7o4w+oUEyiM6ogEYquE3CbVaBOE5WQ9/2Uu/Pki7/mvdWry/dWQ4uCte2DyUG0CmTyor4JcHDNRbTW2mnVOSYZOB5rf8rv8Am9/hmPCH1hG2QRxKNv4MRtsU5SCdaIx+s/4RJOZUDyQn7RUbyx11YflH9p0HvQzrQvLd+4KHvTfNjdP+2mD5jVaPNPsoPku91MKpTUCJuUZlLuR1JFBjldc0IYVI4eGyzxHie5RLOYbJz3qzMa95DhuVqY1rGyAGKsjM3/ZWuJkz76LHsu6qLhah1Ci+W/ooXmM6qOPhOUbuwJeyhYw29Fk/3UTGG7ohmomMN3RWc/FCJAzVXxKuai2hr2loaU17mZJz3OzPhMM2MPhFwGZkjaII+seEMz83vOqY8FucRqNtgDeT7I/iA3Q0bdFOVIRtMY/1D/hEk5meqdFn8kJx7xko/ljrqwvJd0OiCe6iMdWDsP6hM3pnnxP2j/Cmg0lMpD2jerX5v+kKy4wnagMjNYRoSuuaumqkDd4QBOQmhZop+lCxne5PbS9w4KzNZdg0iatHnOTRS1oVp8p3VWXzfZWlpcwAepYQ4fIBOcXOJOix7DuqtB+MfZHFp6IYEIiYVrODQrOfhNUXCK/qr2HQJuGWg2p0pBo8OaqU9NnM4A5ahIGaNogj6wjbIXMo247mI2uMd4CMaKc3nxB80Y0IZvCNtgCeJKP4gNzEbfFOQaE60xz/AFD/AIRcTmZ+GUyE3CrfuUyfhtwE1KRko+w3rqw/JPQ6IG9RRJ51YOzE9kzeqqI7j+kKkNE5IvKg+YzqrX5g/arHsu6o56kB8nSTxv8AAh2d78cguxj1/wAKLBdD6cdFj8w9FFi3YGE0x1bA7irR5zlZPK91EbO1N9lFdJ0IcXKN5UTorP5zFFdSwu4Jrg9swrRBoMxkmtLjIBQ23cMD7p7qnuPNMM2t6J2Dj1XaYQAxUaLeOmE2NEa2QKJJMz4M1NVKevAtDYbCDNG3cGfyjbIx4BGPFP1n5JvyhjQhm8I22AN5KP4gNzEbdFOQARtMc/WUXE5kn5Epzy5lJVn8pqdtFR9hmrD8k++iCe+rQMjqwcn+ybvTfPl+kKI95wnhw0Q/MZ1Vs22ftVj+pP23ddSHtBNMxJESOgWeMfpTbG7e4IWSGM5lWljWPAA3KzQ6345BRot23nuTLW+rvSknNDmkFESJCsnmH9qtmy3qrN5LVavN9lY9h3VU/Hn+hR3fHZykomw/9qheYzqo3lP6KBFu3clg4ckKYUfawUa0VCluWi9iSlUfCmFUp/2AoZeMY0Jub2o22AN5KP4gNzEbfF3BoRtUc/WUXOOZJ+XOiD5LU7aKtGTdWF5R6HQ0ycFG2PfUECIQDhjzUOC5odMjLihMHHgm+ez/AOsJ+27qVJM229QrZmzorFm72UXzH/uOpD2wgZFOExNN2h10Oth3MUCIXsmeKtm03orIPhnqrZtN6aGGbG9FH81/VWMd5x5K2HYCsvle6tm23orH9ftoiOnEceac5u8gYIGRCfa5ggN0TMpT8KaqU/An8kGudOQy8I5eCY0Jub2o22AN5KP4gNzEbfF3ABG0xz9ZRc45kn506IPksR2j1VoyZqwvLPQ6dqH7ajdiH+1Ap5EpcimeZB/+tRfNf+46BtN6q2f0/dWM95yj+dE66jNoaIZTxSdETbd1Ksflu/crZ9HurIfhe6tg2DoYJMaOSIvYxlvKhwxDbJR31xCdysew7qrWWktkQoMW7JwmnWt5yAHhzVSqU9eanrQ4Tnz3AZkot70gZoQYkwKZT4q57hcTk6SfAZDa8ynwTAKoBAzary6e/ug471EiOiGbtWHBdEykqHVUyM02C9ziMpcU2BKu8ybwTWNhxJT7r2eEdLo0JubwjbYA3ko/iA3MKNvi7g0I2qOfrKLnHMk/2M6IXlMR2j1Vo+jVhgUH30wDNicJEjTW8ZPd91Dc5xcC4nBNYKllEg9Co3mv66BmrWMGe6s22eij+a7UbtDrou301rbYm7I6KN5r/wBysWT1bNlnVWWJS+RyKewPbIpllY0znNWiMGCQ2iobqIjXKLaXPwGA8SYVSmfAn4AaTkEyzRXfShZ8GmebpFCmHDigCcjvQYL6E5ozE05+DH8IiiGGGRRWDPFG1fpmKZEFdoiBtIMgiSTM6QCckIMQsqlgm2Tvd44SmmCGGviNE5HCaO1Ep2iyaJbVBvM6d6dGYHuqNQcMZbk+P3mFowblNEzJOsY0JubwjbIA3zR/EG7mFOt0XcAE61Rz9aLnOzcT/aToh+UxfUeqc1hxcomEV44S1Ifln302c5qOPiHUg7Z/aU3NO24H+pWjzn9dNp2WKB5nsrR5p1BmNFle65lwJCGElBfMSVo856sZ8z2VqewtADgcdDLRFbhOfVOtMU75dPCKqCqUz4E/AaxztkEqAwXwa9qcGuhxfhgU5Ls8MCRZu2571322eHd785Kcm2cnjIqE9t9EZuJmFflsSJhME5J0d5M8sJYKemRTYEQ04ZpwkSEyDDpa+U+6rOXBgJdhVkAobS2NEdPuo2tkmnPHEclfNY74Y7u8FOivc+qcjyRcSZkz1DbII3zRt43MTrdF3ABG1Rz9aLnHMk/286GeWzovq909wDgJI4vc7jqQ/L++mBmVaRsnUg7fsf8ACGadnA6uVo852m0eWzqoHmBWjb1m90EBHZKhPO5RHOc8k5+HMKpVKevPwIUMxHSCiCEMGEniULNFpqlhJQoMJ8u+Z8lAht7wLJyJmShhAddetRiBaYR6TVpjOc8trm1G0sIFUKbhzTY0Vgk10kSTmU17mGbdABKMGKGzLcELNht96U5KTIcFpLKi5QSQ1lTs8hJQzdsdVlXIKKGteZOmELSWsYAMQu0xcaTKfBEkmZP97KK/psX1+6iSqahZyeP+1dkd+r/auxu/V/tXZHfr/wBqEMtBbiuxO/X9l2I/q+yuLvinQ7wALsfX+F2P/wAmF2Qcf5CFmDTMEf7ghBPqZ90YM7vvswJ3qLZi95cIjPuhYTvisXYR+cFHguoABBxULzAo+0OmqNH0eyaZFRBMVa9QVSqOvNT8EwfgiJPeosFgupGVW8p1nbdlzYlUlYtt3ROJiwJnaDsEDJwYfy8UyLDENnxKZZjiu0gGJ3JtJmu0RA4kGU0XEmZOkAlCE8gGWBMkLJnVEGGclcQryFLFpTnM7sy2oO3J0xfl2zJX7CxvxS3DESTbRJtJYHDdNdpigSBkiScz/f2tqc0cSn3TDKhvuiQGMxAV2Q+ZIzTnmshOMgTwQtE8mq+IzCveSacCqjwVXGSaQV9JUjxH2WOifNVK8KvogyQiRz9TVeR8cf4UFxc1pKh+YOqtGY0kaG5DR9HtoYdycJGSmqgqlM681PxYL5WUmkGRUQteyA92U8VEiMDIgMRuI7oCY9zHVBPjvfwHREkmZ1GML3BoUSBQ2qoHFQ2MMGI6WIQkI0KW9iiU3LqZ916dFhiM6bsCxGP8OGBm05p1oe/CTR0VoiiI4SJlL/oOF5rOqtrXOEm51KITOFJNnPNS+I5PeDBe/krOKgHPMg5dla+oXk12RuHxwiwNJAdPmjAZ+f8A/quzsOcf/wDVXUNmy+ftooh/mn7K7g/mH7KiD63fZXcD1RFdwPVFV1ZZz+IfdDs4ygoRIX5I/hEwHZwWpwgw2zY0iW5RoMPuRGiSj7tQhMyboGx7KpNfiogqZPhrzU/kRFeGFoOBUzx8CyvDYomrRTdEOpnPugKDHu6ptmCn2h7i3ISyki5xnM+Jh/e4PnM6qJtlPGXRNzCl3yeKESNRTSJZJpflRJvGag9yKW8k+0QYTi1z5EIRGP7zTMI22zfmfwV22z+r+CmWqFEcGtOKOY6KJaocN1Lprt8Lg5dvhcHL/iEP0uXbmn6HJsV5/pfymxiROn+VfnMBsuq7QZZJ5qh9VDN5Bc3hirRu1Q7Q3yv9OmE5RG0u5f8ASYPzMHzmdVEE3lfSqUGmbuaum81dszAQd8SG5W6y3saqe5QId3CpmuwRPU1dhi8WqBZYkOK1xknfSrVZ3RXNLZZLsUXi1diO94UKBZy0GU0WQB9MvZNaA0DFNDC10m8UIxAkGM+yrdxUA1MLVZ3UuIPQq0bI66wKh7HtpaZFEVs/scjwVJ4Kh3pKu4noP2V1E9B+yuYvocrmL6CriN+WV2eN+WV2aN6CuzRvQuyx/SuyxvSuyRuA+67JG5fddki/p+67JE4t+67JE4tXZH+pq7I71tXY3esLsZ9Y0H+5QfOZ1TnyjS6pxceCmeS70813uKk71L6ByVpFTWOTRgUWH1lUfqKDccynZBETCuxzV01GCyWymwmg5INCn8Qt/RpgOk5R20xQ7c4KK0uhnljrwdgKRVLuCod6SodQzBT4ZLu6Jq5i+hyuI3oK7PG9BXZo/oK7LH9C7HH9K7FH4D7rsUbl912KLxauxRPU1dif62rsTvW1dhP5gXYv/dH2XYh+b/C7Ez8z+F2OH+YfsuxwvW5dkg+py7LB4uXZYH6l2aBwd91cQPSfurmz+j+VdQPR/Ku4HoCpgfltUoP5bV8L0M+y+H6G/ZTZ6W/ZVt4D7K8VavFeq96q86q86qtXirVSrVZVRVRVRVSqKqKqKmVMqZ0H+0SUjwVLuBVDvSVQ/wBJV3E9JV1F9BVzF9BRs8TDuq4jegqFAiiI0lu9PH/Mex1oey8JgDoTQ5PYGEic0bPZ/V/KMCF+aEYLAD8UINDsC6SbKYmqYH5n8KUD1n7L4HFynZ/1qqBwepwJzu3TlJUWX8j+V8D8hqERgyhNTosN2BhBQpT6hUQfQxSheli+FwYvhcGqqH+n7KtnL7JxBeZK9HFXw4q+HNOiNcCDNQzSVe9Veq9V7yV5yV5yV5yV4VeFVnkq3KtyrcqiqjxUzxUzxUzxWKxUipHgpFUlUlUlUlUlUlUqlUKhUqlUqlUqkKkKkKkKkKnkqeSp5Kn9Ko5KjkqDwVB4KkrDiEBPeFSpFUu4Kh/pKu4npKuYnoKuIvoK7PG9BXZo3oK7LG9C7JH9K7HH9K7HG4Bdijcl2KLxauxP9TV2J3rauxH8wLsX/uBdiH5oXYm/mLsTPzP4XY4f5hXY4XrK7JB9Tl2WBxcuzWf9S7NZ/wBS7PZ/SV2ez+kq4s/oVzA/LV1A/KV1A/KCu4P5QVEL8pqph/ltUofoau56WqbeDVU39KqHJVjkq+avOavOavBxV4OKvQr0c1eDmrzqq0TON/p048ljyXe5Jk6/ZQtl7SqSJgqocVUESFu0TVSmpHQXd6nlo9ljwX1yKBIkojZyI3ql3BUO4Kh3BUO4K7ciJOV25XRV0eKujxURhGKYKld81d81djirsK7CoaqGqlqpaqW8FSOCp/Sqf0qn9KpPBUu4Kl3BUuVDlQeSoPJUc1RzVHNUc1QOKoCoHNUNVAVLeCpbwVLeCkOC7vJYcAvbWc8NzV42mrcmPDwnRADkUNV0F4c7qoAfDqJlkmRZ5yVfRXivDxV4fUrw8Vec1ec1XzVfNVqpVqtVqvkq+SrVaqVRVRVRVRVRVRUyqjxUzxUzxUzxU1PwJFSKkVSeCpPBUu4Kl3BUOVDlQVQVQVQVKUb/AE6kzPdo3hQz3ynMdUcdTcjmqhxT3NwxQLQJ1CSvYXrb91fQvWFCIdGmMqNOKtDTIO4JsTIAKGe5LgpFUlUqlU81FHxEG4DFU81SFSFSFix5CbSRNUhSHBSHBSHBd3gFhw1rW97YYp4oxX+s/dWaP3DVUcU11Qnoe+mWE0x9W6WmY4qpvEKocVMKfX7KI8h21L2THTaFPkpngseCxWPJY8lHyGCgTp4LHiseOj3XvoiscRgmMNJDkxgaSE+ESe6U1uAmpDgqW8AqRwCkOCkFJNghpmNeRUipHgqSqSqSqCqSqSqFQqFQqFQqFSFSFSFSFSFS1UjgqRwUhwUhwUhwUlJSUipHgpHgqTwVLuCpdwVDlQVQVSVSqVSqVSqVEgEumHSVzF/M/hGE8Akxv4QIP9Z/+1GmfmRELPPG8ehBpxrcmnvjqo47wxXZ4fP7ldmhcF2aD6FIESKdDayVIkmw2OzaFcw/QFdM9IV23gqAgJaXPDc0IkOJNvJNBa8T4qV3Gwycm5asbzAmnujonxX1GVKY8FomQqhxUaojulRcWNdLFWd+YU+SmfSpn0rHgptB2d673JYrFY8f4WPFS5otnvVyxRYbzKlQmOA73+V9Z6KLDqGChQqZzkVIcApDhrPhtdmmtDRIfI/V7eFJS0yUiqTwVJ4KhyocqHK7Kuyrsq7V3zV3zV3zV3zV2FdhUBUBUNVDVS3gqRwVI4KQ4KQ4J0Wl8qcEIsNAjRFfQ2cpqFEvGz+TisqhvaN4XZ4vpK7NEyp/lNbJoHAaPpT2l4bIK7f6Vdv4Kl3BDNRWmjJQs5Kg8FQ7gqHcFQ5UFUqX6wiIZziBC5GT0YcEunWU9sGnFzsEwhzGuUh/4VIKkKlvAKJ5iYBSOifAqdOahtoaGpxNcj7IYqL5J6Kzbftq0N4Dw/rHT5w5jwpD56SLQcwuzQfSruWTiE+HEcJVqGww27Kq6qpp3/LT2k10mTH0n/CEdx+lGI/kryJ+lTNRO9PiRS0jBNcRIhXkf1quL+YUHuJ2z91j6j91LmVS1AN4L2TZ+kqfIovr2VBmwuYUDMakbbCZsjS9tQTXyIT8IEuJVnHePT5B2035x2X9vkDuVAUj6l3+SmfSqwpj5B6s4Ba5qbUJKorGc5reVRzKywVDVds4K7Z6QqW8ApDhoG27oNSVERzfsov0vUI6kfaCZsjUjQztNTQ556JjaR8g/wCnr84ckMh/dKRwVIUjxRvJbkHxRtM+yvW78OqBByPhRFBMn6h29D9t3VN2R01v6h/aNS0jZegKmOb7hQT/ABqR82qHs6rITIZdTv8AkX7Pzrf71Qz0hU8ypO4rFT5KY1XbKbg8I56Xba9PRP2yoew3prf1P9Oo9tTSFCJHsj3IvIpum0fSoWwPln7JQy+cGZ/v0S0wIW1EHRP/ABVn0QyeuCd+JRzk1oTfxG0DORX/ABGebXDo5C2DdaIjerQU21RPz4LuvdKmJLalJXblduUQEPRBuwVvJTGGhvRUFUKnmu76gqofrCvIE9sK+g8V2iHumu0/oKvnej+VeOO4KPEk04NUN1TWnTaMm9VA2Pf5Y5JmyPnPq1nxobD3nIEHEfNvtECHtRGhO/FLKMqndAj+MN3QT91/xh35I+6/4w78kfdD8YG+D/Kb+K2Y51D2UO1WeJsxG/Jx/wAQgwsB33clFttoi/VIcB4DAyIHO+yFnBYXB2U01kcZRFXa28HKJFeTNzCr2LdykaU3FVRPzCpu9bl/qKIGCpaqW8FTl3CqXekqh/pQY9UP5J9bWEoC+lUVA7r3QyhotGyOqgbJ6/Ls2flXOpE122JXKkUpjg5s9U7taOAYhBVldmPmItogwR33gKL+L/lM93LtkR7pxnOcPSDIKLEMR05AcABIaktSFarRC2Yh6KD+LDKK33ChxYcQTY4EeNGjQ4LanlWm3RY2A7rOGpSpKWmSsJ+EWqz5Oaon4gyG8sodgZI/ivCGoFpv6jKUk1s25q5bzV0xXbOCoZ6QqW8BpO2zodWU0ybXOZwUbAsiJh0WjY91AyPy7Pq660aJQFDtUervSkmmoA+LEHcKFWIVlPc1XZa0SDU+clChUunoh2mBE2YgPykaPCgtm90laPxWK/CF3Rx3okkzJx8WHEfDdUx0irL+JtfJsXA8d3iWq1ss7eLtwUWK+K+p5mdEkB4Fhd3yFCPfVvZK0OPHHR+H/wBT2TrWYFppdsGXsgQQCNd22z31rQKXtf8AdSrhub9lAdhLhotHlqz7/HtUZ4m1pkVAixm7TiZlDLWG07WtOyEKi3FQNjxroJrQNUkcUHtkMQr6F62/ddogfmN+67VA9aNus3r/AIXb4HNf8Qhely/4iz0HRCttphZPmOBxUD8VhuwiCnnuTXtcJtMx8ha/xNrJthd53HcE+I+I6p7pnQNBHAzUtaSlq2S3ug91+LP8Jj2vaHNMwfBtdrbZ2cXnIJ73PcXOMyfEs5lFasnt6r8TZ5bvZEKwbUT2Vv8AP/0qwR6Gtadn/Gu7aZ11ozamEKCcByWDYxTopY7dI5KLjBJ6Kz7/AB7SDU6SkZDDeoew3prf1D01nNDgroc01oGrI8FQ7gVdv4K6erl3JXJ4q5/UrkcVct5q5ZzV0zgrtnBUM9IT7HCf6h0Kifhbjsxvuo9hjQW1GRClokpKWiSkpaYMeLBM2OkrL+Iw4smv7rvFc5rQS4yAVs/EXRZsh4M/zpLZHHVx8CWpY7W6A6R2DmmuDgCDgde0R2wIZe72HFRIj4ry9xxKAG9S1ZKlSUgqVJNMnA81/TBVtZeWfATOBQstoP8ASd9lZYUSG91TSMFbGOdFbIE91WCEL6iM14a7I80+G2GBI4KYU1NY+krHgiHGnDIrvHIhd5S/Ups3uH3V5CG9CKzhP2VcM/QVFoxNH8ruxIYn1TvIKs//AG8cwwTPFXY5oCWrS7gVQ+sd05Kh/BXT1cu5K5PFXXP+FdDmrpnNXbeCENvBUt4BSWPj4r2Rhwjmxv2XZ7P+U37K6hD+m37Ls8L8tv2RslmM/hBOaWuI8Cx/iLocmRcW8eCa4OEwfCe9rGlzjIBWu2PtLpDBm4aAgosS8dOQHyX4da7t107ZOXLXttpv4v6Rsoa0tE9GOpCkWEcFCJuxyQVqIoHVQHhrTMoxYSvmcD9kY7PSV2n9BXaHH6VfReSrinePsi6J6yjV6ypcyqQhJdEAeBTiWtmQpXgw3qD3HFhTh8F3RWbP28Cl3Aqh3BXbuCunK6PFXPNXQ4q6bzV21XbOCpbwUhwGkT4+PPxcdeLYYEQk4glP/DWzwiKHZoUPdM69itpgGl2x/hBwcJjwCQ0Ek4BW22G0OkNgZaDPehryVKpUlIqXgATVgtN9Ckdpuer+J2ihl0M3Z9PAnqz02J0wQoB2weSYAFFlQOqYRvV9DGbgEyKyI4Na4Fx3IwYo+hXb+Cun8lcn1IQf1J8MAZnMK6YrtnpVLeAUlS7gqHcE6C5zSJZqFNpcw5gq0MLaIvFDvw3/ALCrIJu9ldBXbVQ3gqG8FIcP7iSeCmi4BFxPhfhtrpN084HLwPxK2Vm6Ye6M+el10YDSD3hu1paZqaq0y1xgVZotzGD54fV01CQ0EnIKPFMaK553nWGmenFA6bG6URQjKN1Ct74jI2DiAQrM97ouLicFbsofvohRDDiMiD6TNHvsw3q55q55q6HFXTVdw+CobwVI4DWtbaI7X7nIC9gPh7xiFBd3D0Vj8wdETIH5yfys1NVKaqRd4UtNgtN9Cx2m5634jarmHQ09538DwZaeuiamsFip+D+HRbyzgb24afxONRAo3v8A8aw0z8CC6TwpyiMPNfibMIbvZWXzgrdss0Df0UIEQoYdmGiamp8vDtcOuC7lirNElSfYqI26tJ4O/wC6snms8DHwZj5iampqamqlUqlWq1UqlV49jj3Mdp3ZHVe9sNjnOyAUaM6NFc871ngiJHWGjqp6JqamFMKaz8GyWo2cu7s5o/iz90IfdH8Vj+hij2iJHcHPlloGoNWeiaCOhpxCzhA8lbBXZSfdWbz2K3bDeun8IfVZJelxH/fwHxWNG0EI7d5XaYfNdo4NJV9E/LVcY+lCC+HPAyT2F8FvqB/hWfuxW9fkCFJSWPizU1UqlWq1WrwKtVKpTU1NTKqRfJVKpVqtNOuQjr0bzgFYYoiQBjlhqfi1o2YI6nQ0kGYTsTPVGqTpkip6M9eGIFJrJnuW/wAMrdpoP/8AiczUCsprgpvfs8uUlCsMZjg90sFHgujNk3quwx9wH3XYLR6V+HA2dkQP3ncnWmX0FdpJyZ/KMeN6Qr2Md4CLo/rVVX9R33VMuJQdCPJEtbsyV4wjJVmfc/whFielB0QZABOivG9XxKh5qGe6PBnrzU1NT0zVSqVSqVSqVSqKqVZVZVarVarVSrCrV4rxVqtVLBFFVFVKad3T0QOsMVn4H4XGDHvaTIEI2qzj+qz7o2+yD+qEfxSyjeT7KLEMSI553nweazQUpLLUzUtAR14TA+LDYci4BP8AweC2FEIJLpYI6pAFjaeL9JzR1KcwJd0TT54tPBDNFXLRZmRau8XkS6aLGe4B+lWf+o3mj3oZxyUDb9lUziEYsPinPZ9OB6K+wxanRMcKlfP9KJcTMCSriepFvNSVIUhMJstwQY/0FCFF9KuonJGA4jaCaA6c0JA4cVBepqYU9E1NTU1NVKsKoKtvFVKpVq8V4q1WqlWVWVUqlNVc1VzVY4qpVKtVKtVKZU1NT0TU1NTU1UFNTUxoYO+E/GaguwpOtliuad8hZoIivM8gJlGUyhodw0T0E6Ja3068Hzof7xo/EbPcxz6XYjVrcWhs8BkNG9HMp2ox8qyMyPsnO4mZOmeixOlEAUN3xJdVFqD+RTNpGSm0IuByUnn6CrmJPYXZ4vJdmdvcF2Uev+F2aHxcriCNyDIXoC7o3BVKamp6Iwojz3FBk5qCZd1XhVavFeq9V4nR5bk60xJ5q+jcUYsX1LtESWK7W6eWCFohnejaW8VeGW0nRHnehFfyRjulKSEd43LtDjukr5XwO9Vkb0Yo4qpX3NF5Qc5VKtyrU1MacV3lipFY6Zc1TpkpaYW0nKNjDKEeND+opn4i/wCpoKZb4JzmE2Kx2y4HQEMCjrmG+kOlh4LIzWQIjROp3+NLeOgzTdEggCclQ7WGR14AnGhD9Y0fiEARbO7i3EeDuCwRGmWrBMogKJlEYeaihWhzmwyW5o2iMfrKL3n63fdfhjpWZo4knwalWqwi9XirKjd5s+CrNJTXEP8AdPI+6mqlWFNVIlTR0Uot4Kk8VQpSyXeG9Aqaw1ZBSUlJBuvNVaJaktSQ1YYOadmomwVOJLZqC+CcwWq6nsvBRa9uYTbRGbk86Mwpo617EppqMuHiTw0SqOg6GtBfRuCiClkINzxKeO+VLQUMkDgdexNna4H7xoiCqG8cWlZHXpMp7kERppGgovJYxm5v+eOgJpk4J+MMHknCqGojCIT5+k6GML3NaN5UNrIbWgDIKsq8crxyvXK9KvSr1XqvEYgV4jFVavDwRe3iVuKe3GaHfhL3QnxWKm7iplTKmqgqgqgsFMaZrDRLRPVlrhYKSlplpkpKSkpKSkpKSl3QiZFOIKIew7wr0/W0FfAPFqAi/REmi531wh/jQ3Ird8lNbtBQdhpBDt8jvUwN8yjNBSUvB/DBO1A+kEqpVK0sojxBz17O4GcN2Tv8pzSxxHBDvDBd5CaDVFhFjpVA9EGE9OKcA0Y5cN5WZ0wjVBVnM4CtD3BkUIqyEiO0hXruKvDxkr13rQOGarcVW5GIUIirUwsEWHgmw55K5i8U2zCeLl2aHwTrOfpCMElmOChGlxaojZORQw1JKSkqVKWiWnFY6JKWmWtJSUlJSUlJSUlJSVKkpKSkpKSkpKSGSdDa7cgxo3J0Njswn2GGdnBPsMQZYp0Fzcwg+K36it6Zv+U3aD8iV+Gd0RHeyMaSvirfjFDuI8BsrQ2R8wfyiHwzvBTol5KYGSh2eEdiMCuyH1IwoDNp4T47f6Y9ysXFEU4abEZtIVn+tqtU6IgRaVZWYFylokqSi0rPerooNG/BFg4qXJAGeCxniqXYd5Mi0mTkS3kDxQjBo7zgU6K1+GKEUSyKtERkpyxUQB0OeiSkpaklSpKWtJS1JKSkpKSkpaJKSkpKSkpKSkpKSkqVSqVJSUlJDWpBTrLBd9Ohu/TP5Eak9QS0b/Ch2kw4dLQja4xbKfujEe7Nx8EYJlphvFMcf6k6xuzhOqCMGIM2lUH0psF5yYV2VwxeQ0c0YrG4Q/8AcdSw5lQT8fqE9vxVdscMWBXUP0hdnhjcrmH6U+EG9Oq7g/8A7RMjtTXdTYhGEk6JMbOgucfqUiiOSDCqScyqOaYAAqgnRG8VFBKhGbS1FsjryUlJSUlLRJSUlJSUlJSUlJSUlJSUlJSUlJUqSkpKXhuz1Jqep9PhsaXGQEyotlMJjXE4lTOvBYH1DfuThI6CEdWU/kRrte5pwJCFsjjeD1C7dF9LPsnWyOd8uicXOzOrZn04c5rKKw80ZVtnvVTAM1eMB2iU6O2WRV68bLcEXRHCRAVBRaqTLNU81Jq7qqai9VclWeCqKm5TOhy2mJppeooyKkpKWpLTJSUlJSUlJSUlJSUlSpKSkpKSkpKSlolpl4kQahyQbgJEqcQcCr3iCPEgwbw4uAChXEId1W2LUwdfAY4scCFFZeNERnuFkmlFoPJXZVLvSV2eI7cjZwzaKcfBOpL5RmDm9VPuz/Sn96GEwCSmE5zeKL2IxArzkqiplY60tWSgHEhRWyKZ8SEqVJSUlLRJS0yUlJUqlSUlJSUvnHiYwQM/++kouIZhwP8ACY+IZVNz3hVxpvduBy0S1zqB8k5xPgwYzoZ5bwnQWRRVC+yLHDNB7m5FNtDh9DPsu2O/LanWqM7fLojM5qXgZrf4WfjFQ3VMChYw0Yj8pqZ46JKSkpKSkpKSkpKSkpKSkpKSd3XAp4qaoBpJCIxUlJSUlSsVJSUlJS1pfP2oUxZtMk22YyePsmxGP2To3EKADS2UTqFFa9tTmHPMeLJS8Jr3NMwZIWprsIrJ8wruyv2Ysuq7Jwe0+6NkO97R7qiE3OMPbFOcz6QepRJOudaSlqjxJ6GtLlAwZJQN4URvfKlokpKSkpKSkpKSkpKSkpKSkpJ7ZtUJ02y4KJ3XByzAKkpKXgS/sttwew8lHbk5BzhvTLbEbnj1TbWw8lKG/GQ6hPFchV409I8GegeAEdACkpKWpJSUtQFTWCkpKSlomp6GQPUUGiUgFDChYRFGb3lSpKSkpKSkpaklLRNvFVtWMsAvi+lUv3mSuXHeqTCcnd9hUF3dl/b5q1trZhmFts1A9wTbXEGePVf/xAAtEAACAQIFAgYDAQEBAQEAAAAAAREhMRBBUWFxIIEwkaGx0fBAwfHhUGBwwP/aAAgBAQABPyH/APBwLQZumyJMhK1/+GjOBIRWs/MWuw60HkLSQg3AtzBbcTchK/8AgRR0GJYTTqM1ARoKlSRMbpYq1nmLX4Ja6FsCBaw5DdNubIla/wDvYIWgqLECOPLQn0QJGJInqTI0YE2rN1iFvInsLabBzm5gNkQ1/wDZ5fAhEDYNjAiQI9OeybBEpJZODmT1EzJkzcZujdOAnosDYZzm+bM2hK/97IIRsEG3gQwSxltUGycCXpiyk54Wawlqw6bhsnVSMIj97JiGhE3jaErX/wBos3PgwQjYNrEnE4IFLOZqnW8ocqYvA0I5t5HMha3zIYLbDddMK5wstR4RSU5shzZuI2kfaSIWizdw6dZCV/452flZufwPeCTE9AqBhkvrqJWnkc3ZkF59GJs0vILSXqLRXmbgf1MTUqCO7CHdyoTGxtCTk8CdsHM+muDcZujcG4cZPQRG+ObBbE2xK/8AAq78r9vwPclzkzXEMmWj6R6MeqHovMetGgkc+FXEcZsIolBV0ahsGybODzD1GTaoypOeFGAcgmzOZDU5ovN95m4wHAS0QvozdHIbptyfISv/AB4s/A94esPSsIIGugRNomuE5QXgtvPwmWemCEbBsG2bPRWdmTgNrAcgsycHPCqlWJWYQkC2sLfHOb5tyXIStf8Ah0RPYQ9oTZadOf8A5VZPVD0LoeEYQRi7M9eX+HoDTkHrDymG+QYPKKoEsZvKFstPgr3YQ0GW3j3MTGk8PZI0MpumS8VazFrDdG4cRLQQG2xb+E24m5CVr+JRo8xT6FojQ73dU1HiVCgkhNqViexVKEq6IRM0/GsfgWz1Q9C6H4DsxFo6Jou1gHuDTIbaGRvzGbnrWGmmSJWzRIPALxyFoIpQelgQInIlr0X7B3E5kSwm4N0LVOA2EfWTdG2xa2A2ZsiV0NDNEPipGwitUaPQZH88yfNwtSU6JQsbGQmly5JzKJdxTCYCCqLm492KzLEVIbJvJUlq2ZkpjJSS5ttAhAppqSNpOZoGmuCqNRNIkmlU7EkJE8qyTF6oroJISaTqJrMmocRnJsyU54JP6EkzCgEmkmsWk9Nj8C0esPQuh266sIo0pHoBSTtoyOkcrG7h4GbnwEIMYnSJEvLr/X8CzxIRDQ2jRYhDDLUlqPUxlrSIpIxyjmhQpKqsHVCzpZxmSBYT/YnQZ1ash0lMvNsbwtDiuplmJmDiC40dq2GTZMU9C5zR2J3K0miKKS5OrzGz+enI9ZTKGK1KJpkNrVJFM0uSgagUT1F1NZcv0Q1+WzEijhWcWjClCV9xbdygNWqn5DZQrm5kSOxQmwidQScdhS02ik1aivHKobmZLiUUMoKydFZrlJPUGiNkxiqiaFOxHNK+vUyVTYnUnVWnSboEI8Xl5DhJJ29rLpTDY0JMpTDTXv1WcI9O6HZ9b1UMXfIOGiOIym1Ettv4bd4JCDGJAG6s11P8AdmKy8azwoQiBEzfcZ8lGdxXYbociSMmgKkDIHa07ZiGNLXXoGebarl42FZhc0TPoVNXGq6eZVlNVOBS7lUQFM69AIwUCGvZchUpcIKhC5L6nRMibEelZjRdUMSNvMOBNLwiwTPVJJYFfcadU5VINCTJiKDk3iRzwSkK7llLK7llJE0roeop9LzncyPLScEepDUT5HBPc9xw4mkrU6HYSoKqhQU0twnLn1DVIURzfFyl7ysH9FNIK3FDakYUZJPQi5JZEUi1hQKtY0EZ9VnCPRuh2fg+se4qXhxeENJqpISJqiHTR0u/LxfXccEtmcY2eNkWeEyPsFoLTNj5EpEraYa3FU7CG/gSZWQuqeiEEKJ0VWUyD6jtyPNY2FaLxGdPUpuJRNYkVBJ03mSiR06LAntNL7D6tihsijTCOb4Qg8jZL7sjA0miehEFUqQISb2hJ6tCKc1vtoKlCDxzidoMIim2SoiQZ9FqcUrcU2apUormNbVdgUFd7iSTaiOCJKRJzVkiHvhU5ZipcXdlPSSILgrfgW8A9K6HZ+D62WMfUeBm8NpMfwEzJp1E0voft12l9zOPBMzt5cfI9Z81NM8JF9PdgkIWdyndTLQXM3P5JnlDKLrLCvbeWhQs8q6i+npoISmt3+DoUrrQRo1MfftooxY5BxKavsxLIoJ3aDrLXLSBoRWiSQbQXVViYjIrzG7YT5rZTYUDcaXE1KhRWdS17xQcmFGQtgXNI0bE6xoUSKJCo0pTmPRMqfUQUsiiYqWqNFc8/qJqjTs6tajnTA1q70XvwbZ6g9C6HbxcVnnwP08WPgTacoV9p4yBC5L/ANmvsWztL5P94Wxdovvap7FzOTnwuPtozeOrvw19Y0C3Lzwn5NToN5zyEfwDVDc5D9Ubo10egyFTJoFpiaea6Al5BpsNv9gJzpHwkzrX75j3sDlYvBDnLR+pJq6EhwUDROaYs5NGTuVkp3qW+CHSsjeVyYVHCLgZQ9hFM24FI+ZaGWR0O8xJJbpUqpzLcTbEqxtOQy4NllqsQORaZVJoool3GPTpevRe/CvXHoXQ7PwfUDelja58D9PEsi5Yhq4qTAMlsVi4Xyfv1BVfwEpnN1Fg0SRtvJGmuaDoK1MY5kmm9x+nj5+Gs8R6MxVXTGlknnAeRIXbNDIDvjY8WE8jP9Ab5la3EvKNJa9RsbdbzR5jCa3m+ZFZtA5k3Vz3uSxJ3fi1s9cOlK8hK1woxIhFS3FZeB6pew3o+2PueBk46rl54hmfCM0uaGQXqaI4Rdhy/D9DZDXGTISWkL3/ABQUG8jwj3TlsySY23A0D+rEhtYXHnQO/jnl4bsQd5Ep+o/4u3uvwj1QpDcRt+grjeajIkl+gTRfWyKK0VPNycZUeXgey9iEtsvbFofoSa9TaV3AyU+dIjbsL5EfKxqyTsXR+1PYug+a+H6eCkz8rYtQrZVlsSuUJPBMy0cgnqrIbz8qjUzy+RvvA004ZGN0h9iKySbl0pQZEt+KNFqxk58ezxPKNMnZaeGuflZeV+FeuGN1LDXE8qSf49rCG8vKpP33gelR7C6OtAmhDN4E7NMk93I3mnC+S6ecNzcfhX74LGpXF/ijWXLbIV0sqoUDdCUfFJtNr1IezRVsVpcuaFQM2sfUzbBuELAqh2JJpUrFoy2gTdoVORKQk5aodxTi8ti5+BZ4c6e7FXUU/wDFnufg2S17Bd2OklNUTfSnofzK8CluERaJD9rzL+DTvCRHLYJZKpa4S8nObLpfReH2L4vL4Dc9NpK248CpZMpxSnOZHsRdsFhOjDeVH6mUVXJLOa3OQlfZlD2CFGNNqKwvMZTaSuJl6MR19KZgTyJSUHcCHKUXkNam2IobszZPJevsSvbF3FQwEuE1JJD80lCvhYbAIXRYvHWfhrS9x49zXh5vw69d3L8FoNvS5qfcaMw0QdWb+zolno29PA9uNhvYREsWreeyLElqoIwp+6v0J1A7W/kOP9RGr39MEWIU2lGQzvwySYve8wvkYx7SUXHooWpuEqdZzcmTP2hYXuFkrx2vcoIEq7iJWrC+mMkGcz5DKuO9kyo7iJlq4lfQoVcpbV/YXajdB6y6coWNUJ5JIzxGk06XYVyZ6qWeCnlC5oZXfFRS85oP/LCWtNbCbvK0Fd4ayUwvdvCdiz8p3/CAJdulbcpsok62DwlVCbPQ2c4+39iWbR5dLs+BO5p5CNcHs0qiGhkiCU8khSVlEsw6S4yRMaMX4kXQkkIvSgqs2c19xavKDzHFc5OrFLcTaCUl0EQJqO/mEzR9OnA08In+BxSJsijm9i/hPuD09hM1/QT2iX7GkqwJydUI3MRm0nZFC2CVNC8biY5KElIcyM2L1MazKkWZR1MkDmWaY3Ll38JtCJVsLPo9ahwa14RnZ8uB2y7Reey49jOeh2IsTJq2q8NJTQsM7eFc/Ln+ASLLcI9WOCGheqFXMkpuRR5iVYHGSxbuyy3wXy0S6Z+/TkOtJGlRBUTZpJe461hHKeCz2pa7vc9H/sW1sCq6qhyKH5oneo9YHp/VR2JBw8qF7cnnhfuKKCUXafcarLhXkQ9InqP573GjbaOV7E28PMae97nrQpuVKJfyHbsLRE21oRYoxJnVis0ms0evQ5wfgSiGGRL6IZANcZOG4L5P9plqfAvkvr7+JxM+PEinbw1Y/Kf4Ez0yPUkFWSfUo92VEosM+2ognEq7NvCRbNp7Em+aa8uv0zHhAl22/fBKuwUWqOo5uyRAVt2fkpJJbuXAY13nwRrUnrJztl5YPYXr86iYdoeQedl+4QupRrybpAyXcw5bfQvuFSW7tL5N2XoJiqcL9kxja+A8ZRHDIl9CaFtiTNiTkQVl4MTEW9PcahjU+6IQwKCsz0O5EbmvEpvdeFYK35WXjx3h6BHrxU4u0focS+3QZSq9YFhk+1ioeVfn1Mv7x6AvI9zC53/Yan91Iy9DzQ8eHmUHTbtPqJ+tdhL9CamwjxT1RcFVpsSUl1Rabslt1EVdpO8DHygkiJoqe3Qm14EMLoJfSnhbIkzYkZEJWXgKWQ04aqJk2C75pccj23czn2vYkIvQsFl8soTuqM0muuMbzutFjw5kfhZfy/18dvD06PVF/D9dL+rgi1qjyN+sDaSlntYc+xZXx/KBXzBXKQqnCwFng3/3QpeHuKcZkfVR7znOq4I1UWRSCEQSwRo6+4shult8CfCkhhmS+iBOC1ULOYlZCSVl4NdJj0jXcma4jIixrIy3hM2gJUwVHUcTlEh5ulwP0lKwzQWd0NhoNWIhOXHRj1Qzc+Gs+FWPy/18d4e1PUF/D9Yyfv1I2IuV9hGIhzLKACLxUvvZ+BV2cnODIPf+yGqGVv7cIBmc5mCOCVkIWwo7JxcTxRTOIYzrSiOGRPRDYnBZzQsxsShCXgxd2RQhVpcmdk4sT3awhVSWxaEG8mTM0Dx3yRHoPQmSP5eR3OO4mig6DRlw2Fzq2xJTKslPJhYft5Eii3aoRKbPC05S48xXeHUy28J2flq/jx2NxVjRZNUqj14oOyiYyHPki89r4F7uTnFUXIJOmY+n7Ox6gtuRODeuey9uhUcyMvJ6YbhDBInBYJN2QmBZzQs1sSussVJEt2RHFqUuX8YMctqFxEk0ComLPa9x47y9BZV6KUOxiq+sokWwjyyiVBD0X+YSgdah0t9HoyEmeiHaUiRqvYOwKazeY8xtGphXJJIJ5zhNIxuGwyGTdfi5/wAtXeFMKS9+fPsW58C+YFZ/dludoX17XwKyxvep9vJ6s+/t1s8qkfT95oywWuqYvfex6T2FXFguBMrTfBb9RfHQmWTG8hNmM3LEnJ4aIiSazbJBV2QiSBcNjbBVZwIEjOuBj1AVlW8aHbSbte55Ig3Zz0/aLB3jwnJ3RyLyxJLJLc95K5Bmx428NqBnL34DFc4CXhWM5OC+s4r7f8ULoJofuBJbOB8oM5d3BbnYLn2PgNZZyqT0MN0PViXvrn09usSHF8EDLR9P1+jw7LUUS/U9x1iJPl4BSN37dDEJkNbjLZifMJN5YrZBeC/hzbKTSnLgyuuFJvSgazwrFbiR2fYVoqSEnbQeF3YuEQEjK8k3glTU1LQUjUPK0YhyyZztyTbUoXuBBcVs1wg0FIrUTacptPUbbcty/Ba4JkvqyqDJcl57VfYXsu1BlPuy2cBfJ+5JPh5/yZP37KC4C+TP75cHtQSXXsfAudyc+IjO8wmAkWkTV2g9W6+Nb3OZ18+n1374cWabThjWCSpJZjecLYoJ6X7sctDc9DtIzK538BP5hlIqs66GDUfuotxvJlMohYWOz7DTwcjusvLBZWe4GjkfsMUKaGLlRMonX6C/KYtg7VY3pEi1QSDoxUU3CokKShpJRUoLLgamS3n4MNSJIlr1pvatIP8AXFs7S+S99tx7DcuWT+BZ+HJb33LRxF8md+7g+eIvvap7HqeOfwbSN1rM80evZ6x9PpMEC7oqbUdPpfcNULcVGchaumRRg/lT6O7Jwq1RSnf05TmJBCluEZ7XNDJbivwX56BASURMyZ73EqcS1hAQqVjItJNDmF04PXPfBmnue4sPug1H7oVJp/Yp32mRJRuGh20SeSNqX3+R6VshVnBxe8cwT0izPXCghJKKU9vBeMmS/wA+xlrxZLcu5aOAvkzu+XA78gXntU9j13HP4K6rcb6lnu+qzJjuLM9OhQASSpRDNqaFVmS0IlmuxFt19wpX9pHoPvtT6u4xlj7lek1gojL2HhuiYItpVNWO0cyVBa/3Uidq41P7rhM9V9hIJwuHmesMfyOJW+6j24PJkKZ413BMtGmKvmmpbwbkZoWU+DKInAnqPqlYJYvwFjSQl+FeFbwLcu5auAvkzu+XHyO/JF97VPY9Zxz+OsF0WjwHrR7jq48HL9+jU4Ihf4bpdAo+yjPtNcFrbD2hBxIj3PR6vDJZwmWCQv7SPQ+qGeJmWjlbYawc2ulQ5NlVidiK3u2QxZRDU9P1JTUJzDkW66iJJeqPB+DDUaEiWvS7ErEl9MyTWwCFS21pXG3myLCazCUM21KU9XwKI6kThChE9Y0mCnaYinSqc6NXBXI5ciOM0l2QJd2ag5SQFUIb8KzCSzPuWriL5M7uXA78oXvtU9j1nHP/ABDPTHqg/uwnFqbTVjAbODYRtYpaEFomFYjK3OZONUcZEfV3F8/hY5JjZ4evXt0ehYJSwp6nmIaW7CnnDU90LU3CXO+Ufv5iKzQtoMLv0C2EwnkIGr33hl0vwJS+qcEj6r2vhSI5UFEyxrfykshFbVdKvMoPqYlkInOjk3sIQw8EqwLlRyCMV+RTVDUyW7seFmNkMmyKzVBS8zZEm2TTURbTJPskQFEf0hNpMA57duemS1PuWx+CM5uXA18sZnXFD1SHP/DfWdj0gy0UbSWU58FApJUO6kkfSlqQbsPph7ZfYiR6tkcmc9Ovbo9QMo96opzIvDSpU117CxyfoUnJxQP8CyucEth3CO3gJb8FklfA4D1uqScE9bOOEUm8BRi/ctDJGQzOButanSkT0ZBKiTQmqqWaZSxBTyiyIlETTFMyGNhWt2KmTDiRJWObadZZCseCvG9RmILM11qJXhsCYvlmZOMRZBNg2rr0Z14Izv3cDXyReXXFD13HPQ/+Muo7DQSSaKcr2qPQkpqnCjCcL+J/QKmw10ucOB7X2xqA3kMWX4Q1HRA7WFDbddxPIQtDuRALqjw2jMiNiTzH0zgl9af3noRrLmW7DbQKpVkcbXVkouWUjwD3sSeZ71mhqKOAUKDERYgfUibB4YR5f0uwyYEOCowSSl7E6qC2idWKJHbKvkK1ELCfcyeW+AJBWU05KwJvk1oQOIrTCfI9NNvN+E/xaflTisF6AnR93FlN2T9Sxt+GPvfBtv6cj2+ZQ6n0L8n1p8iac3apK3DZcm80/wBJ/wB/M5P67n2fOVwUNcqgTa9qTM3nzIeFx6D9USzQ8ljbFrI/k96KVpMajHJxg7sGQCd8VjIw44Et9LIYJ8CDMYQQmkVYIr+bCGoljWqCC9BDZVEvbm1IjVlk6C1X5JU9R2YbebxYQk2ygJAN6iUoh1JVQUhNFuuws6XYWmbCPYronWMi5ioIk2UfJyCYQ0uytJXmPn8Br/mUx2FEI5RJxInzQCugTSzIVVkqx+x96hNxlx5jQmHllWSu5K6CYuNncPIUWyGpVsQ/R7jruvIrqiGg5IeQaQIE49mNL0VIvOOZ7MoN6PFiw9LhmwrakS4hrgT0Js+qcSfEkjI7EipNxDhlQZHyFptURyopzCxXUYmNt5voVDVjYa9DjUe7RslqJJypQsjdayM1GirXsUVanBZJSU3C4wc4Lf8AHn/menj8iQijRCG5jUjqpq4oLI3E3vQkD3EwlmROKoKFlBxP7O10DIQDzmu0hJy5tJFm0KOtjXgdlv8AKSRO/wBiEqRcyDrgU6Ja4Clqu2QoIOpQzgItY/fi6kA3pYXWWoxKUJf2fkmoslBMkm0KyJ6XgznhNNSMjJEquW6KVBbDYSq6A1Zjly+ScF4K1eC3/wAJ+PJ6GN5zGtvoPVDhNWhZ0FXZ6t1UlE5PTJXPIRy0p+xiLjFiR3jwfeP0M5WoNmecF5G9FqP/ABBf5a+T6SJVKnAlTlDzaIhdI30EykNX8iqo8VGqaiErsJabXuJ630sSS0G56JTjQtl1V42f4L/Lf5KFdT4L8ds9DIbuyk1m0iasJMcsU6+saqhNbHLv2ikFUqNZWvXk+sz++/gdVFTZ6ody2zGlJEXJ/aZDXyB3UEsRxLg36LGCVCkQkqXsiEAhvhDvNe4zeRJV6xZ5YwzFQZqq8bP8F9CZZjd+R/EP6I/qj+Mfzz+Tirb70PtaPuaP4w2PKNzAx/aP7h9xn0Wfx34B+FT8J+O8LYxFf2Muq8opY9CgqaF4gj+Z9SFP0WGonH+kVaRlUFNFfNIUfrF7oyOk3/McnmWxuJEqMmonkJllJPvYWEM9PYj75Q8lp/Trq42bBuPI/iEOi5RPGy0R/OP5ePl9zR9bR/CYN/cP6Z/dPvs/hsgr4DNzgh/AQv4J91H0vBFc/wBjm38x/XIrD/JIMkvSDAKG3kR+onk2S1ZLUT1Ev6J7+ZLT1J6E9CWhsI2kcWFI3zdN03zfN1+Af5jxggglob4/lH8Q/kn8s/kn8MRTJnOUWwti1JVDVVrrzRBBGKqRmNYcIWWCLmUgMkrmBwJsK2pSkurJpEJ3ehFhej/ORZ+Q+0hX8uJyEi3mCRk8JdkMU0iwjQdmKBJvJwhpiL+x9yRP+MhywMcVn+H3I3XkbwptGMo5YXecX5n0k1+4mJaDZRso2xxG4bhu4LfG+Nwc2RvNhm8No2TZNnGOInsT1JanI5nMjqR1I69MrtEdZznP5YCGWk+mMBtG7zzIM7k9UbA2Z/I/kH8o/in8/D5y3597PoZ/cPtZ/Q6cyf8AwD60bsfzD+Pi3KK52vMf3T+kbnzPuZBH7dATn80/kn3pC/x0bHoPvg3hHQR0+Rf8RRV9OG3GbmCNBCMyJ5+6IK6I4j7QfSCKuziPLT7ECbuEbDzHhq2KwmeBDIEzTf6JYm8A1SiJVCilVV5jIZd0hvOhLbIyJk2huo2RsBLXyIzQfeCI3BuM3Wc2J7JsMLD+Dk8iWryxM+po2vU4DfG+J6D7wfeCP8G8N54bkNk+xn2N4DbFF0Ent5BC0eWMslkkdVUaHqgThKP9GJWNBpXQ2iCVKbtOVZlMiaE3mT6on0glqjalV0YGR5TnOYjqxq82Q3IaENMQ4EtCeSRxHFjO6bpv4LfG+N4S1ZLUl40whkPQ2DaZtM3RusZNo2sPhN9G4h+Z+/RLcnIppIrm5FuIUda37dDDZRpuiJ1GJqkxfqFnJ/KH9kvuRlMZtrCujI0FFKuMuDrnoi8KHkOI4CWqJakxB5DtQjqN5m8xvTTmGQ05OgiaK+5s+uG2xtiP8BGh5Yzi5mapTyoQ6iclaQ707i4yffB97IgOXg8JRtj+0bLzwo6eYRxMjWYlFXS8EtfobnzROr6E6Dj5j7SSkaOozNRVaEaHkR/Ah6kPURuI3YhTcyXYdxMlS949iawU1ZGq42x/CP4xtvI2EQiBXc5xjCGQ9DYNrCbJsG3i3ET1J6nM5nIhqQ1OY5sf2zaxy2xtjYENEcCWhsM3xvjdYybGDVyOInqieqOZzOZzESciLSfao/AklLcCWn0H6HW47IQiStuSqmMmyB/1JG9PnYmq05fS2bQmkSndFCKO8UFUtvVo/goX+ALQC0hQQhWm5AzmahJpZ0ykk8oyNOn0SEX8gih4bjQl8mz8x4r1rGhN6ySjpkygydTmNx6fJuPT5Gx3EtQqLeZ/B2nNeRGn9ckaXkS1CUhs12+CDL0XwNJnTcc6pnUJUpcRzY1SaHObYzOh/ONt5EEvXobygg2F+DZd/CQ0OBBBLQ2jdG+Ng2DaweE4SeqxqIgNw3Wc5z4Gx0TLbGyGNbtIfzrpAzZrCXzkQWxDmGvwoHXwxIsJ090JicinVP0bVi8iCFVmhyzM3A0Zze+QlS3/AGSzlRoVt0WRusQNjBlqhwblKI3y0CMn2f0aimg2myfYE8nR1g5vMc3mzZP4SFSpSViw1YLdRnYZLWEsg0HSEHxuo3fa8N+c35l7v4WwiFoQtPy2XYGaku4oI9e9ydkambQRCp5tP+Ec0nYVov4UEEYXq9R92k9UEDCV3Mkg/uY9xG+8jkODWhNmGSL4IeGEUNfzRCf2Gp7kiiFVZ32L8o7McE3YWhBhL0HMoh9CJO1SPR40lXVVyVx3GanamBeclU0h5/gXPK/M9H/nu4RmjK4ZpN3qUavQ127VNWVyhOs1+AtXwcgn5i3SscJD+hH7xC4Jyehi0n5n2NiA/hC03kI+o36FoCZF6+GSyu66PQ9OktEzdCoqvRoU/PP8DM2/mJLIeeL/AKkt0NJtdzR86GRqNwXDe4Wu4ILMPwkoh3INVfONz7kJ5bJlCw8v2dS+5q+iGDKjFawg8/oe4LPf36Xgjrr+D6TXv+bY1o3+Ln/xGNzn9BHJHcg18o4pnIb3StQ0jf3Pb6FeqAs9vrDPw930bvoVKU029BKq1fMekaYzVK1Hnmf43oxqOPzLfv8Ai5/8meSj0VfkhWnJv9HpZqp7m18C9Tv1MY+p+gxRJcgqHKpGZSd02xFxC1OiYtDoo+CZF2gwpakFdCFv5w138whlUsRZnwmaJuxGKAsrzDPRirqjSxGPf8rAksthp4/zLLuupASE2KExNeNn4t8zSa+Rf30M4M7eYfI8vApzsuJ/otvnl7Fwz0mH5Pw14E9xjUXLJtPt0gjBojGX7ampcDRc2I0ES91jiV8j/BXSNKKE1TryVhlSnyOkuAb3XzilJdXUjZu5wkyozE1FSLQKBRaF/ciiovPAQy04yEJMhnoKNK3zw+vt+QlpaNrrjxlNbI3vfaiUvTe+/U0G1qfsdOnb8iYbRm+xeX1NEPmB5cwS7koIWxDIxRjCRFqqvUciH97HA6vAXVRrWSzfBK8Uu+XgiBCIpMoQhmfRN/I3dT5jVTTLZGod2MZlYs5KNKHJuhIyfngUr4D+EKmH3O3S0Rp2ahk3XahSud+UJffCzxH8/wDHyN/Vb4l2bsTlbiU0v4sidiNsmhIyeXTd2r1wNpucLzWk1J8NeBAvoWb4RIK9d+BqYbXbqyuCRBApyIGiBDwTmNooD8++BNPqVumvKv8AV7Dd7UWywuo5Ekol4T0Q6tf4QNujaSv0wvT6uNNRX+iHIJpqU1n4pRfZ0D84BzrYLvKLO3x+UYNPgSY0o9uq34fp1K5FeRYkrXGlfFalNG+yVicZJIblCsrWo0XV2DUZryiH+g9z2ND0R2/bJLo8CISW0VCuqyzVfBVuuhvM+yRwYfm+gtNZATEEbEIhEDwGiCENDpTevwEAEKNdKt0ZQ/omM4NVbEJCoNiweEY+ni4y/YgfJgKeALQ9v7HtdTcbp6/t7PqRn0SuUNqJp0MTgbNipLooZzoPvEvU9leOyhodLCa3QGnqC8xeqMMS8whhdO48iX4sLtepuDan2gRd7APqbFoSZV8gz5+rf2ZoBkTJuil2jCV0iWZBZCuNiGCBqCUnUsmUQei+CfES0Qlt5FZGc8/84QMcrhIggknBBBBVZ9CB4VUN1Gm6FdmiU+hWx+SgaE5pn1DrqilORYkNibAsYcTYpGX0C9hqm6RCQkNUH8yLeYspzIqhC0kok3QUVYmWaILXykUrSTgJtJLlHtBQ+QQt/QhenkahI1PQyBX0Q0CjhZPUJtslHKPT+zGv46tyPZm/5hCJKy6IbyP4Q5hXCsfbBsLzN0bEhMTG+aAbre4QH8oSKyWCBKOucZJJegnmSFLuLo+0rTVCtPJja7vYLLlrgcC6cEsTenQ0Qxgw8jMEVJp2fhL/AKUtlciHy7saausFDTGT6TIVDjpYl0QS8GiBogW1a9X+9Ctg2km24SuNc1pp+++BLFIvYWsnBXI4EsmTIdH2eaHPsoTSTie4ylNT8RMKVZOVwiHOH70KijOTR/MnyX1JExvURqlKv3k6T5xfpWMxpJQjKhs/ww8OpIbKUVuJ5DFJGjDPrIehJ8Rv8NwG2PrBvDeG28CtKfzCCuoiTMxuglGfgzjKwSSSefg8ivUxuYQxO72gr/MZQaIIwYqslwoMlNUfQ+hdZIlsr1TqNd2Vklhs+/UUECYk8dlLqYxjURWPL3LXFWwjW+3/AN4IVsIEpIhYGSS9SXqTJKk5Oo56L9CQT1JoApKDS9WEyUojliqW0colVi7i1hsl2IcwkPIH3YtJ+bFphK+IWhEmbyN+MDQkFkAnKrXkEZzFvQp7ec3Wc+G2BHk8in4PckkknCpUr1RuRjJJPXOMmQ6TKjfGhA1i1esuj06H0SdYV6vjBIWMtJ6hLpTiSSE9igiJESnmQNSMGPBj1CM7kJuE01KwQ8uENt7I2LhaLJCEsasSB6Fhht6ksbyMbmSJlJ1/dCQ+sEHWFwhIS6VG5wqC4wnyEaiiJokYfyb45ya8xaM/jELTodiLbFeVgsLY80yG7zDmImFJJInPiOWuuF0SSiBPgT0qcySSSdydyd+jPkWVHu2EkFOpixwUl8jdv1ZAP/QYupIUbllJLyRGolbnAhpgowOo1DweDwZKzzfa2MQjqR2XM8FhApJJcRLMyajkSZMCZJyPAvMsWzfmPTv2F89jIuG70qWML5JVGoneYknpknGjlWl2KjdghEZyDvzPYrrhcr0ciN+uTeJRPVPiThJOB4D39EiQIEcLMt3wknCCOljJJBdfksTlYZ4PCiUy8G1tFoJSSZkgtBYLCBaDZeoekqNFuQwmFBTkSx16WMa9FVSYqjJLzGS9QtMIJKiEXdJ57G5UbFIhlA0iCVCJmjK5kk9DbhIe+9hPv0wgbKftn9YST0SVlJpInZK8J+SPcaP9YPbd59iriPZsYRcw7KtuNZDyX9WJWMkk4ySSSiScMxXINVEiHogU+DJJPQokCOhA3CGpyHuHIbjeL4UzOMjqXl0DgTtbk9EECnYSOl4KlNk82QjJ1+2GeFw/WiwUnVQ2Ql1fShNC1WTLEouZCwio4PAsCcN8GQPBom8zYlbccJodMV1WHkWCoGJIUCtLyVZALYiRFxQPtULM+oQPVVE1qIsUp3OCVVXCFOWnmJ6mNpVCEo/yQgTKx92JX2FRDWuy9hJNTbSQ1qlay/oviO4rsmzcirip8SQo27UI0bzJSpMRTAa0tjUvckKuE4R0QJRQoSsJ6BAkknghiPAbm8NtWbuDwwQIDXAaodRDXAw31HIqEYkrXBW0PFAQ0ms8FhJIysGkg1i8W5Yg/IV1RdvKjRz2E2Wzun7Lirn1pFBahttUSgg3DZK0wlXDSaExQaGJA+ljqIbGt3BnO/0qJDwQhkJFOnWklCT2hIbFoVNEJofRNac4p5s3EpT2nCQdVOzaQV2JSWYaHoT8yLdyRHBGc6/caavAa+j6gUUknYe0gj5wymq2xkhjbbZsnuKOqGqGLiAguM3IrP2ROsvceU5uCMSTWQzmRU+YjWjIYECVgZ5ERqQNw3DYENTkT1HtJ6ESBzxGu+DkQQajYnPEeFJ5m8S1xp6BEjgRIm8SnYk5SoIZFU6cE9NWSEp0dxMWIeDfUhYJB2pgWC00wXP9BasrGmZZvhciWEmRfA+hlDfrOFPrAMsW97/YnBKgT0Bap7Gg6F6oTL2d4lMj6uFJNrJL9iqNFUbIRu1+yD78h6OaEkbtzZQ9IasrkUkN7MTZztnAtBO/wTqhplIqEvQJGZ3QtR7sS/YpFlK4XQ5D5KO1SA80zW5UaLcDnsKWRTgZi7irZFTTXsJy0l+mTFlLesCpHvQSEVaCjSUJzG39BZn9C1lvcvRyjPjWjLJ8hFKrnsNyjJCUu8y2vJqs05OAl5o1aZwIBTIkmY0sKrYK8clWzI1NgkNNZHYrJkRkU0E9DHuIxU5R6Oq9RD0Ch7mV8HpaOSRkNwvpPBCjrzs/BW1Lq8sEwihBttsaRYVckwxcLeg4m1Di8NPCRRmOJMjXdDwYzVE+uE32X2sF0y5P2htekQJyIFvgsOWOiEfWLVO0nzKE07jDoQvXtCarO4XmfqBJJJKJRKJJGGizN7Bbm8LuBDHBMm1EkuBBpyGqIlaIZMk8Cq6eBrBqKizRvJI0zEDZSY01I1COxCHA3ESOonHKzJoU0G0KCDucUdhfMuuNJZisQbiI2IkmmBY5RGhXALhY7EM4bqkbuv5o9qphj6ryfvXPuJ0M0qh9Zs6Ol11GyiOIQlgsKchmpFNSQKLc8pVZBiqrEN6dhSWtegsCItyvVBtzyqSbYjzQ1InqLqy/kVuIF3QlWCKjoVKJlwrsKZ8tmGs8sjUSPJNDQWSegpb1XuTWVPaGXHlIshpLsMtw3jcwKpMqzIamvOJG4gStDzBmqglMFhaRDulXyHDVAiZi25C7hbpuM54T0WSk68CjJ2EjyGGk0cMOZKFDIIwQdjsLggjbBGZENMUTgjYgl4L/AJbTDMuKUbPImpucQ/QazXeaF7a6TPoxa83gLAIPqcdCE8HkLCw3eYxmMIQmVI4iBE2lZqgde6KEpn6i83durJFklanDLBYZ4SfcUocyJzPjvUQul09o7BkFDYk+FUqr9iaOkyTzN1coVuKU1FdGxX7JdhNhs+mES5mMyIr7epBbSvIjioy4eDJwTngre0blLYNzh08F0g2IeW5lXKitR7lQXRTCqcJl7KBmZ5mkg7mtCFXsu6WjoJyrR5CpKajHRZ1QlKwNqRK1L2eFBAakSW4gTkFThg5xEkQKLwgoeZDJeJiBeDH7Ayli1KKYWy+n6i3lwGVVFmg3r7iuL+BSvI4yWLxfQhYrGGx2idUPBQhjQhOo4mjnCo2ohdbwQg6tpOwta30Q9Iyj8QhEE9EEyEUen5LZQHoyzTVVJerEVwyz8jbeR6b259EL04crhEONy27tj6krbMeHEvt/SnmnzJ4VlQQuiF9XouEQmx2JvItXE7pCloDcpuWsggpiThP2iFar7DtNXk2XYpJD4oNptcQRRpsLod6L53hFYFJZDLoVGU1ZEgQ1FQbbyIbyJlAhAgS2IIIOBIgjYXHgeUvDAmfTESJHA11vgmTi7hGmHtQWo8JiRErYPF9CQk8VjIkyQXLkUijRGwki9I7ib8ExNib7k4J2VJiRO45eYhdTNk04eTEObon7HlE22WvFWJeRQwJXn4KYa9zsshuavGUmUx5kUJBkaaPyLoeyFFEXYTjybjdkGkwgaVNEFUU3QRVM7QJKECIEi3J3KJI5BkiToNKbaErfASpiRpzQnQqbCHHAxiIgYq4QQS6gR+SAP/ZBBBBBBBBBAkPjOBISsGKVyIWvVUeKe+yyEc2yGtDLnrqg4qd2pIIsxsSrDFWiXEQQ1coJ7LLMcRCtrqJeMsDF0yZ5s4F1fsMj+k+ShpeAaSxvV1wnFLb08lRNqMqhexB1JEiSakZXJZSCQrptZZfgIWZQao0qOBFwotS1iKeRRd0JDENWG0zoNNCeala485sqahON5kTozuhDGSIIwQR4gAJ+GwEYIIwQQQRhBHTmdF8XIhTU1HoFHzGEvoeNcbSK7YkeLebu2IXSt+omxYLounJi7afYY02NBpbOzH1ZfcWSp4K8FsYhlXei+WLdFZdl5COR9LwIgjBA0ITLomLlIIWEk4ImpONSBpgTpc0vYdPcMyFYLs2Q0IWZvh6RNJZrYlmnjWBYIQQQJDmQMj30oJyR6oXSiMSCPCJyEEEEYQQQQQQRjHRHgtershc9VRNHjYNUKqLQU6wlz9CjMN9PPCIyGkTPQx4Nlglg6wuLYhdcru3cHN3OdD2EgvRxkXRwgsnsZFTZBKlnOrF/ZKH1RKENWEksnGcExOMEEDfSomtB7YJCRRDEi2nzHSVyhGcmhLdiPAIR8Ljo1olLGtSNuk5Dojo8MCWMEYIIIIIIIII/GZPGaTFq6LP4CiUsdhKd815ly2rUWrISt7rBvqeCKkYUhZifgKbTaoQwe0ZAobaSr0oL2LcRfQxm19bIY1fUhhUrjBBLBCxkaBNMggnYthGGQhIaZEjuF3Yig5Ib3iDlEIwL8AAAJjaot+agSGzISTqEYQQRgjCCMII8ZFOiPD2A2RE9S/YYyu4vSAZzV3fNCaSueqLVEK1Wo8F0vBYJk4GyRhlSOtRkBojqQYbGPoEEEPA8GGiScGJAYkNjkQkNSoUtwhLh09EKIlCGp8lAtUST28FoSIIxIGi6HfE3kNVgnZrQd5MTClxFActVRLsCIIIIwjwYxp40+DJM1ROEkCXWoQ66z/aIc0J1OGbC9SgMl0qP/8QALxABAAIBAgUDBQEBAQACAwEAAQARITFBEFFhcZEggaEwscHR8PHhQFBgcICQsP/aAAgBAQABPxD/APSE/wD9F8//AIgH/wCkCNTgu49mCyNJ54PoJZ/+C6C8kAtsgG8N4IhtAfvQUwd/ggt3vG5f3qc3xYLqPiL5PaD/APDBf3zQE94Juf8A4BriqiuyA7R2D5jy2IaeENs+GH3NTqJjsyxzhzoHvLU/aHMEEVV+zA6eVBxP+8n/ADs5BzmD2ZuoG8D2g3L3IL+2CaeSD6CWf/c2HrqI5Ev2TSxlhN6EryJflHbUeWzJvw6ok23nGkobMEGRlW7DgM0kur0gyB08jAuEB/xIb4oHL5hzMOTAu7xBdsF080F0Es/+0HE9Bx2+sODDjU6E6JwisdOPNYvvGFekXsxKJbRDd4iMV61JVToMHyZY5wRJBaYcO5CQG6e8D/fAIA/uQ5/hCKHfwYbshdQQ/wArBNIC6eSCaJ/9bsgnC+BxOOY9YacGH1D01KJTlOmTofEX9VmLR2ouPMjz+E4Q08sSjWKM9XLGzPd4YWC8VrcOlDsjNCF3nvBOr8xZyeISCHgaGBENirsQ3xBuPyQ5id/hhf2TpJZz/wDpxwuX6L9GXCJv6z/zpIBKcp0iLaxdDy4vtMQA9oHNVkNGIDrvZIFtPdF1X2SInAaHSGvEA1PgiNA90NlQWw+IbL+0/LMQiuJhVvvARQulcR2fbYfm5AP0Q318kHufaDffkidQg2/wzpo7SoJon/0Jh6rlw4/C43n/AM/3nA9L9EU4byPAVdQx3BpDWvngEBNjdsj8w547kNYUNF7qD9fGJuw9594vc9g/iBdDeCgi18Sy0HOYfY6mfcqQ8DDSucS5oPVkQ6qX5iY851Q8jQa0uDlqAaewsD/bAoBfsQ3DwhveSG94sNwYPye0FkX9sG0T3gm5/wDLHoPVcQ9iXD6R6N/paXu4H0t/QdDn+EPnRBIWNPMiLpd6YGbIM4fuQ2iQmjdoPqk1rwTVh9mIOiQgYvqQYyv2ijmFqNUQn+YOBwrki2oim3hFNmdWBCnngIrkjqAgQejEuUSjrhQXAQZ3A80ORgWGIKy7hAtPKgGnngO7wQDddyG+vkg7mDc8hB9h7Qff4YL/AIQ0j+5BNyX/APEh9Kya6EGXD6m/qPR999bDT1pCuHf7CfLT+NylREZwykRK8otsRXU+I6oe0dV4peAjWyk+ZLg/SaGK478aiK0lm0eUnRxWV4asKR5VENJeWCJmVmBTp/M63zFNkQGFu0vzZXcQ5UjGg01qk0bz3Bb32IDVPE3ZBznzDc8hDeBB9/hg8DTP7wfQSz/2nosl2AoY/LMTR6c19fTcuX/49D1v0fjv49OHVBiVwVxA4HwQVZOPAPoopUKWLZ80HonsTdCbMPe4k1DsTVMPYSPeyMTTvt39oBKOZHg8GHHXACdFEakZ3k1Fd0idoOz5EotC1tiHJlMJyCAq5y8ubyoNHS4DTzsAkDt9whuHjDd80Nz5w3ZK5PaDf8MHlo3nIPoJf/iUMs6iTMhFHVcYorXX6c4PQ6RvdV4uWVBXVbAAN6jfqmwcuwsObBaArccQYMuXLg/XfoR+j8N/HqwLQ/Q+IygLynzB7E9GiLuxHb7ZgtLdifsLFtAieTsE1TyxqW5vUQDrsytJNfC9yD2s3OXodIcdJ0PQenf0FRDlOmiTBVxMPJjtrFIvaNTRHnkbJi0J1Uo7RhyQGA6I94DVZ+rAZB1L3CG6eMN6YdxBuwE/4xG87kG2wTTzwXTzkE0SXxY3KiHYjZb2sCMyl0jyOqNwIXcvEyL7maw7oaxyhg8cO1HO17COIu0HOal+IwrHqVzLI4XfexmZlpRum0znV5qjAR/CA95oIrFYNEc1VpUPKXAFAF4sibGXxLyvEfaisadBCEYJ7sWLczWiJ0h3g9zx3Mc2IbOpqgZqrZfCxvNDVFQFBKmSlysXPAIpy0UK+IzoBp2R5Iwq81MF4mRgWsFywQXiuGfFPW/Rw9/8RV3Mv6O1PWo9cEmHDjJ7QAtncS7IbNABRoHFJma+g1/QqwygJBj9zZllc77j0HE+Ub8T0uvE+hsdOLwolEeVHkp0cw6MeRGDtMqacZg5hOJbQe6YAbIk2looMSDXkjZLyXQhCIO4kVCAHIor0vM0A9DtBCDIV7Zl0p4iOJV1l12teOEKVKhRTNR7UwUXA0DejvqJpscrkINwOxzCouAAOio3NAdIFRfRaaByymEUS6qVGfvcKavQZdzhctBN3bwVkyR60hkJ7c3C+ql6ljMCIHFvnI6toDMw782aqxEAd0IIGXIgb9lIKNjBwqxRLURt3jFsbwYLle8zgkFgVzlJeCyihZBKEaFGpqxi+IGTup0YzqIbA0bR1lGcNCFC8HUYYBT1CPglVkcr3FuY3uTRppSWLlQRgXCCRJCzJelS8UG+tLg6C51RPiLIPtKy5EtpxeB6hffX7RX3Ed+hviesSARsUshr3gBfzNGAWHFFBxGosbAddOOr3fQ+V6XK+hAJKw+zAlBPDLsNHiHHBuYnoPS+s32I7TpH1Po2m/Dc9D6UI8iLRRAS1QV3oMSn1TA1q42IvKZRfYj81JbBre4c5hlXvGEE6AZYIKF2RaFAUPu4qnDMtGEU5Ej4pm2gYuKcJmsfASwoDQUfjEdZAVjEs0VVqqC/DA0guxzmlYm3UcOS/eMc8lotdKlvVVfWqixl62tcoeFdGDByUcz5lBciwmSByo6xdEwtB2gm/KxVcUrtQZVir0AIfsIq2KqOUD8VjZiNsxbqLNAV25axW66yhIFXeSLTs3F2JXSCnm0ZYat2yaLqqypgVHUC+pDPcrkLRLcIjINionoGzQNIAGUIByNUBZLV4AAzQlmBOLKxgaZWAyyUsjvHGCxoowJWPmEoLXqfzfYj3N0foj4n0GCui8AE1eIw+/ofR9p9J0RRTUhtgGUtoDP5H0Y39LCYeGX7JfdBFZCrVnkhng8e6Tb0Vw2mI8DhUdRMhK4Vw2l2cTgpAa2/EV1FbXhjbe5KBVAN2G3bWB5g1BSr+nNwFiDXLHYdJfKUT90P+oy1651gNpWxeLkDWoKcqKh1NQED7EhEpHVE5iyttYHqTqQ+0OrFwapd4dHI1uYPLk1nuTItdRfOsinBRC3UhCmJcWZgnYXwLFFWm9afiwXiLwECVgoxHQZcuSfEpYoANc5Zfp6c3wy8ZCwZKAjlUyoqFaoCJhyrvOTDWl7KO4ZlI0aulZBWePWldH2hlcZixbKmK7zXqZnxWaHrYTPrw9/8T5Sf0OXo+B9HD+fMXH+S+gfGfTARMRSyGrAcMOMZ259vRoOz1KBbgljdcq3NCdy/Oohfhb7YtPNv1lvgeRp4e2jxN1lO3RcomX6W+DBAI2JibP0m/CjjhfRjxOFZicC+CtTWidMn4MSFHSkOFDKxtikPMqZc6EnwKGDzY2j4hFEKNwoZksAtrL1YyjhOhI783vxejrKRbawdAahVJRNzfiDstVQlhU3EDkbed7EdmgCm5cQWIc1eaJWgAy10uGOkYghRh3LiBV11aXCnXravZMaxOmEtXkmHMNUICWAvOMROwXA9yALApX6osGQHQ7TYQYWIwykCOwpJcfRRcXgAEIeZekFiqlVa0qWD2JbOjlUDBb5VzdwMCKOZRWZ8OGh636L+f7E+Xn8zl6NTtD6GHcxn089/1CCIkd2QAREcJARA2O3EuAm6Ca3O/wDdPwXfuJqHufiCWntTX5WWlf2/jjVvc2+70HpMMe02zD4Rh9Gzhbxw9NRHiRJfflacv/B0cASoKtUkqQG1lXvE1KciGpg8lxcvu4+ecyCVui16WBodHUe7mQMbWJY8ch6z2XBr5xgDby5XLC6QhByZfeXF0235LgzLV3VgY8eI5zLmZm5L7WZgB6IvNwFqy4lU1yaEwaqtRQMsAGKALA1sshQyK00oV5VGMQe6hIWjV7qoQowWQIllthjLE9AIN9Gc5mm2BedDvcIp0igmtgGsAFZEW4yQe4A0qwldvQQ2mFrcRwU0f/KWh7/YnzM/mcvR8CGh9A1/HSA8Z8T/AOT+DUJdiewwdXe4E1QDzVYVDqxv7pqK6DHgibKtd3LLeI8VViFPAcw3eGk1YLWVFLunxYFtfRatEeDqnTDfCOnrA+h449WkcHt9Jla5w6h/nj8RgJol+mkUbcztDNmogROTEjbdiIFSm6lnjkfL6qZEI6iaxZUrVWmKtbTQZqaUGR9zSJ221dIGuYOZXgKbIUMWQacx5pyKuDVtmqdV2ekWIMN3LQi7Uslaej7x9/8Awm9YpfscJGQGQ+geCcBbsXB7V1MYsaIV9A1/BhAcupxPtvoPzPVY1HlW5oreSfmoT5AfZcd8lccguQE+VIfWw45gW9XSMiqWtSy4puqge8r/AGEfvBYEtredngSR1Sp0JcOLBFkFsMT4ROWKcWvnR4M13X0vB+hjbrxPoG1L51/ITtaPs4H0dew/9WR/jP8A4Xh3fscDDDoIi05Bh+VyWhhajlmjvC6noplOUlUcfUoarLrvY+H0MP5aJdvuI6EL8Riwp3PUfZDmtRywx0/Bc197B+E0j96fgJhu1pflmgP2fgidp80/dLl+vPC1w7m6kpTIqFMhwJfnWkZg9qAMAOSf0XQZdfyqmH8UXaSRhbTmLUhkpLDrqMYhSNMuINC5MAM22QVcW0TUZMROV/f4a50ts0rkPXf0NWGnoJXpSUir8pidabw5h9IWv/gv6Wj62OKod37HCBZsslx6ZdC6g1V5EZFOueI4YNzYd8EHkKeWPoD3oLC4FzwVAGYFFCyDD7DC34mM9sAjrqdU+ypo/wDV5p9laD4iK1bzZtly+OX0BK5D5iqIijOSjYXU+Jaj+ZlgvnIIVxwAwvKXcq899jhvKJCE82jojYti1s9SjFbyjnUeGcqfOQRgPMwQ0C4u8jRRsaOJpede+8VoWtyuaMU5sjusEYAGGjEoXMeRw2yycz5TPsQ+s6RWfpuc2HvNaaPh9PNP/DcuXLly5cuWR57Mv/warv8AYiV0eYvAEX4DduiVcNbUBfVf844jMt/2nG+N8HHVEXlrtHn3P9mNPJ5GiKQuUx4i2zJTeJrlKejswbcqnhfHbxC2pVV3O9eZVo/MvtaIpgW9YXvLCUQAFJBRTrjZHrDeM23SdXM6fjwyjsUB4VEpMIvkdbKnqnfJ+GVcy3hiikICNedSst1rkfvAaUFzYDuT+BCEcMqqquXJgCNBfnWVZ2hBTy4+y/zBrYFC37pCAkIXW9ipTDPX7pS7A9/VHmXKB0wRJnbYGkjQMVVvHbgYUjVEaWtEi8X1L4405P07eQi/GhjPoukOH1/8bkUlb+i5cuZ8EP1wsdP+ErJ4poDomloMB2qdNdKjitHdq8r9Ct/1AYIljj1XMe/7jAQ6JLzCI93YIKqQF11dgjhAbe7S42uHNS6EbNZWlt9Zz9FNTWOscyAG2bC6hFwz1JT3HBKulQSotamFWracl66S493/AGYNhagdk98v7z2+/aG4Ur3RcjtLVL1Y6NfdimOR8Zg9SHyJ2qqX8iM/pAJGUi4th7eie2zA7X7rlnJTd6j4Z0q3hGG74fkYZ+gooV3oy7KtnhoKiR0LuEQJJSNhlXkZ8IejWjoPJnXk/E+4/QuVh/NH3TVmdL8yXHu4P5mj51tSkNOUAT2IZyDX1Uw6gfTpnSK5PKek9DpPSff/APU/O/bgS/oHqqyyg33jvc7mhdl0wIdGssKlSGjaDGqf5GiDwxb+YTMec3w9LRzUU1dLViy5mDBkw5cXUt0ZlhR0uZs7hlJubzYkrlkXzWJZqtrHKaWTJ1uB5y4vLEeWTeLj6M+Z3MFAAgOWiA7p0tF/BBWWommNVmeKCn4GEgDnOgYBl/LMkvnR8YiCg8V2A5kXxHmpHiAHAWGglfNv4ZyAAe4t+CV5r7SZS/dB4xO77+S4neMTmYxCO6oRq59vDLeXfkZ20fi4oRSKDWkutOpr95jKgWq6p9iHBZM0CotXrULvztZg5CWKNPaKiWt5cvhv6VlJLizOdxXwzGnWXL4fAFfdNPb5MwXki+y5ocdLPzLD21HxSKqWV3fQbUboDtucmBQaYPv9PqIRulPg/ScBQ/8AV93wPU+m+FxpLtyk6XriuO6V5keyX96VDFOcQECNmZY3ZAmSbuiEsxaN8E5um+3pOUcyFUcAjBWjrD5ml9TvHAhRNkZoCEWZE+a4Xr+FiyNWv2/6lpjS29wEz+JPkzFyKtnazRnTXwiEFqj/AB0i8kX8uPKf01ZgghqpnsF8Mjk/ZqsqQMt7KgpbDUfhmp2DKh5/EI3tW7iP2Mq1xe7z2VXw4RKWP2iXxw0a/aMTm22GhCVAtTzDHroepwTSaMlJccvvf90vE2fQ6kZPIRmtq8S7hVhSFTU95Cf0g6e5+Mlp/J9U0HOVw8GPpM0Z29PH0RwYKfIfOPRfqdKYdj/1fAeB9VYrZ/C5xYeqXNSlrlQi3GxHCm4y8exheLJZ4uwqpVkIOmHPekXVlB1y9SzJpf0G8u4X3M5PlYBCiKYAcjlOowvaWJiKH8pwYI+ywatnMLfxAE1U8vyjG18qv8x0gwJQjlf9ogq08Gn5lI5P5sEA1rdROwwJGsxUY0AlX+PslMEUxopC/afjOnzI1UmUOWgIKIqjc590SJICorfr0wWXHnRirYi286nEFZoCitUT9BnMkNEHDf1mq80RR96SwOTCji4oNItsPIlQ1PRi5XP5Lg2Ev13xsUMrXc+ls82aH/qflcc19NixCqYuDHWkUbHujATs/GBBzShfLAGA4OP4cwtjo9ub6lBXa/GVNyg0PJ+BLh7gYv5YffCz8W32IZzQH7mRWGwjuFGXVzyuWz+GV9qs6Bj5iVbaxGk5kaLUgyjzoiYPu/gsKVcrB1LsY6fZlmG9lxJbdai9yl8LlzKDXrUIhvEbEd0S7eLwICuJpSitUTdrOYe8NMHrYEALYsIORg4pBpVfiW+nDhV3MzhlFzHRGh+3VBGw0va9fBwLnBKvW1ewxqXV7rjhNytkPeO4X9HadBn6WdesNP8A1Onv+szal8NOUPt/uh6F/XnHXLXdf9nMoL77xYoQA1XBLnKNhfi0+xZSTY3Rq+AYlkBL6Cbxl4zraTuGucJ4gq+X3rERbV4amneuzWKKmmycgwoS1ylpD6DB9mDECUCV7MJ3TUJ8gMs5VV1YPC+FweN1EGrE94jYinKX7x4qRoWEYXviO1CA1X4nNPeCYDt9G1qu6sPvATF6AtGJNqXCNKloSqscIFM3fJK4/wCuVneih0JV074ZQeaFLs+8Vx+hCoeblYQBVvFpmGMnyVW5W7KrucdYy4HX8jHQOS+c/T6uM+jfjpx0Mv8A9Rr+tYW5vPix8rMe14kBbg5y3pPIK8ESkwsFKVuhrlMuqBzxRH+NyK+TNAXefhjlu5svmLwWZrHL5+FQKf3PBndq6owHJ5Qkva7Ko7zHF48YXtHS2q1ezLizMgVY5kRWa0eY6PAYMGXLlWqSo5x5SM1c30GgFm+PfEbooPVTRB75gCgCGn0G1FzV8obfIt227RFrr1UCD0YbbootgYkTgObaVXkPidIX5J36DyTpMzBI5Y/nSu5/1z+JZyXkSz+qkC0rokppK9gOXM5MrEAojKNxAWrpLUJdLPmbEb+xmATYWZGuBnUmp4Kio+YMv0PC+FwYerLgfQy6B9Af/H8FL9Ny/WsZUMKAc2WLUBLI/PmrRYeY7GYM7sqaA/b9kiFrc2Xzwaxrv2ecTtgeT0GDM+j900TScueH5XBc94PsmHV/HGoxuXGF2cwcouHWFDeVEcgZZ0CX7yzBihNWHsTfB3mwUNqJoI98wAMEv06IcFAqoNWVQTJtnu4WvtyQVQ6EAVzQWX7s7Xt4E7v+RTqoPIkojz/BU7CXmUa3DTpiBT01jvxHUZT4Z1nZbX08hJcG8HwanfU/E74EfyxaKgPhKp+4u9a6AO9ZmZuFqzhvTgpCVDQXBL4EckcrcRS80TgsuXxvhcuL9Iz0j/1/DPRfC5fC4hEgc2XefyCvEX3v+S3661/AMugbol+VjCn7fwwzqslfMflfug8+LF0yMvjZ6P3WLKLN/jzFniwiwcvmh8snvS8zcuLyfci/i2QAnkRLeI2h6ca3XS7o+J58VzW12Jqle7Npe0Dqhp8ij6X+R+ALZdP1qPm2VWowWmROUzSyKAWyXj6ebdl6807exwwXIfaLvf8AafzzRP7xtlV5W8CMc8vLXzDwVC/6sofPvsy28gwU/wCBO5V8idZlKia3W+dym0pkDRvQua3cFD94RUml6HC/TcGGKhOvvnquNy5cvhcuEWdzD7p9+T+b1vHPvf8Ar+04XFiBK0c2XlB5BXgnzVxI93ep/AGJJ1US/LNKvefhlsVzSvnguXFmKZsBZ1fdiqxbVtO0xnHFgLun8sWAmxlRG9UPHFjMi5Tcadox/wBYhLTMYE166vaaSQ/sdpcOdUh7H+RL4ERWlCQQCXy3Z2miIpyBPvAf1Kp7qpTgQh6en7EXxNbp5l8NYqnozfdUMVUULEOtisOC3lYDVXkRUY86E76cpXJ/mGZbEO9kLG7Xm1l92OdlL+uCnTHglZv8gYDakPJF3AXwxoZhXc1X7Yn8YZlI63nMax0LyZHImjFlIKUpxXSHxhwGkl6XMW317xQ1YHeI2IrFNV4WXdJ4b9AtF5qiak+/90+NwD5Zsh1v+AJ8MH+01V9Lh4ItVW13l+u+O/zeF/8AmuIBVol+HTaq+CNLKaP+kLjrx/YMugHuXyzQ77fskZtbmy+ZcvgQhwqVKhwxa10rjDzYhsELnQ2tgPbslz+1ygSuDL4ur5Yy1tziE5KkLlx4aLryqfZArAxuiGyAK8udKZZh0X5MVrpl7+cR6uX3hAh5Il4gxYgfP7JBwGryl8SHAhSg+m/2Ibhf85xcpZo0OzyeHcT+BLPhADWk54RldTudXkTC8j9mYFxZ7a/tM05BewV+ZXujwb/E7oDyiHSTodywYnwPT7jEyRvPlEiPsQcmLsLcrOqMnbadR35J0lHhhZzLIW68SrDUapqDy4C57xoOUrKy+Lr6UNRE+bFMBFYVfQvBsU3BHU6pMVe5+IIA391fky19oh8Ui3CvNy8Fy5cFeFnA9bozR/8ADcuIC3Edb7lVfBLux5P+kJr+39ly8Duyvll3SOVftEbtDm33S4668LlvC+IwcwZbB4LFUHBJQHDRoMwXfV8zKM8HHWLLpC0O/MVtlU5h+Z3MvBv8+l4+p4jEnIjNcuUl9I87v040EGZiv9ZqOiTWvTHQB+ZfFeJ+02QSntGR1IQAqtAbrNsPNnxYv4W/fFUrdwfEv5bVa5tN4tvABzOhKMU1omN3oTK+6UIjmZYA10mazCXcan8jknyv2nbdflLhzf4lvIh8w8q1e6pZcw/NsnUv4xn992yi9bwXKU1fHk8kCR93iM3sajYJoIpinXwnl0Jca+aAWg9kVbVt+ggSIbxOxF+kW1eN+hSXylx4Wy4ME4PC5f01XaYK4l/RuJC1omvZyqvgl/7r/pD334/suXNJ2VLukciSTtDm33S5cHiMWOrxv1KE14XxEww8NSx9ZOFxcRXl/wBWKcnQ3OuCfZxFOcuXCeZgMj0WaALkEoHaG2yodyl1EdyMPOHoRRvQ6WQZ+v4jE3v+UoXL7iXLlxeR+0eSrzIuOpw8MrMM4Uls/BUx+OIooBncyPEFuvjAEblBPngZtyl94IZu3zmM0sB5r/EHX53wS9nI/ZlHOfapl7r7ys3uyi3VvYOIHgM4tXef4XjcWbWMWErQ4JA6SSHY+ilqhE+sXtCsO6t9NnAeSMlfpBUDLGzERNbPTfEjChamwS4fQUMAS+Ny+CgWsxjnKq+CXtryf70h/jv7IuT25Xyx9pHKv2iK2hzb7pf0scWXL4XLl8LOAYpfBeBomPYJ/I5zH+O0GXLi3NTFcChe/wC4XxdINWqh4Ugdi6KrVpHG2WBWgUuO8drnXywUP9WhBobP8wZX9WQL7WfwwAhsW8t8B4OuwhvKW7tLGuqLvM6HF4Ut5JPkQ56Q+0DcvlAxeXeDNalXcIJc3Wiv+CE7Wq8W84K26O2bwe4PIjoyEBTvUZ7TAGsjDQpK3DhrHdfXcuJxshY7AEV1XoZSKN4iCjzJfT0IhVaqgCpbBA9hFSF+cqBGVQzJmluEYBFvccIDQxctDeo1m+aAO0DohRSgOFx4II7BRpXYgrUESW2RSnIOoh05sVXapZY+3tByXT9G5mDmkGIMrRNQ7lW/ExqPJ/vSHvvh/ZcxvtCpiRdp9oitqc2+6DL4XM/R7ell+kLeFwmkHMGDx0zSwHsp/G5zB2Tby4FlxFtqGRk7MeAic3r7z/DsZiMJEWgAdgYg6ttiwZphwczOEbNVUre5lH99vBUvIRGn9xDRDf8ACQBWap5D6HX9GYOXtBoc+flUQYNLHedQE8kFHq+W5dyD+Rl3KD5JXipBdA6QsmrsTVG5GTKsIEWnQrtd2HClKasiS7ma5vuPC3DblF9G3gcFDViG9xOxFopqvpsJTgvL05gy+LE0bNRKeIMsZCgIy4QCFS7qbEgbLRFBG0NQzMwaN5lIEVZuTXUuZnIEKA3KuNc8NCwu6tjGFWmq8BEEpDNFzK/zWXRvWsPjyz9uYvMFOoNZalztRX2YlRyBp5KtJrTtmi6u6yxsoua96laotBgtbhL4XEAq1Ly65VXwS3tuv+agL9ovsuVtEPJjVxcifbM0p1vuhiX6T6xVxriwYseBwvgRF4uFy8EHBLi8dj2f2mbdX3jBspknZ2QiKYB0eApcZd04qntss2x8hLjGaTn9i4vmmHTCGv6ZBhFSMzf+UIqGg0QIqa/Zeh03IRwAIgmiLreeWCKkNPY6QrbDjrFD6XyGVoCy33gMyKFhTyhBIIYAYe+GLig9D5bYoVbXV+jlAiHNi9oRCrq+mkTFcor0sI2ShaNCL9obykJcUceXUEiFa0OyoQHUlhYvzeJarbMVR3GrOoJZgd6VBxKf6VijkkaSdGwvEt4AqJDVDSBobN7Ki9rloC1Ro01iOhDQ68iWz8I9w2INpZtgYaJpMVRksxcrhjouwy70AGQA2IkXdUV8y+Ohq5P+ahbs9r7LiiHdlS47NX7Zke6X3S+Oo9d8Lg/SvjdRly31sJcuXFCHBijj2u+0bW5v7wMWffLNeYJhUB2p/CLmNuLPCqLu/wABv8+h1/LCZgJ1mQ3q+Ca/nf4wmzFY5I+JV1vsQb3SYyphwNRjZJemgorat0SIOf0xFAaV5ICYSFFGCuI/Q2RENBYvQCOqU0Ql8U84nY4VrvNvSgQYtNAbxgqXQBwzBkaLSrwFwW3Et90Ej0WxiAaAitiHeqLiK0WV8VamYEpFDFY5msRKImjuSKFJaAh2o1HVStcq5Zr24uh17xUquVjAkaAWrOfvlqzuQvxlbp1ZbIIt4rDs3D6a3kerD0F0pLx0sjB2Ui3L6pyOSWexQlC7mVTVwMlrL4LDgMuEqLMo9Ld8D1l8AfQFMvqeNy+DxeK8L4jCDwLFMhHQ9P2jo8pEXlKgtaJukMEp5mW5qG0uvL++DQJWp/CLYcrwvvJyvcf3klj/ADxAepMGF6dREt4P+0IP+2C5kM6jNzdYgMNUVVDcAMQjAtT2BsMVoDq/ARYcnrIEAl7ackxs/lSp+Y+7BKY74bMd96+3D4qIWcQ+wf3g8FwGIMrAb3HkhTcI6hX0rEKIwvnLly5cJcJh8mk6e8dCF+KHDll8wY0nswysK4+Y+mNgNUICiUMsDgleFhFpe0r83Q3HqFwJ6dheBaI2a1LXiC2YAtmOU1qLRsMaK5zw+OEb03LsKwdMVovCjmsgulRWtBs1CsYUWTvhgVLQBwV0LEVCqqryxZiP03XhR6HWH0cwm/ouPC36DpxeFx9JiDL2DwYTqlgm1sqX5xVU5qkeDEq2j0LYDp8lWq3oGPdla96UstYf9WkCl8J7c0YuJvSfMz4wt7TBYw4OhGkQWkXC+/krDb5byS4fcRqPlSznsYlS3b7xreh7w5kRJzc6DKhdp0GnPJhZ2gFl1iyKzZh6Zoge7Eqsc54eCCUzK7cE28z8nAt4JxopTHY20eZEdREtLY7EMC3fhcuXKREtLxYPoPSQb8CjsykphUGhv8YmMERlw3pBNHOyJyYa5VdT1OscG1qWvBcwlvLxhzZSW7e2L3CDY4O0K/8AAQWF7RAzBLfNMvbMdbOL21RSkpZVVnEdqCNKhvKrHhgbLA6Riy+LHhcJfpuasTEs43jiUtlkGWS5fC5cvhfG+Fy5ZL4Xxt4XFly+CxZfpuHG4rnt3zUEMUwbqzabWQBBYlNy9IVMNHmKuXCstYwSkjBMHaChtK2RDMVN6WLHBeDhl8iEUNGxqcpVQOVyjydmsjdM0dA52s92p8kSKdiwxPmNlHbv+4vHikDVoCJeF2GGUPKp8VBgqOYflYOSCeiNWB8gS5oKG/zhUjQVBOuTqSts5n7cBpuLcEdWaSztmXEctf7TYCxVQC5nHf7+hfBeFUvhfouby+F8B4WS4RQS6jfuxUxqCodiKly2XwTcuEIsFoLLfEUs80AptItr8MdZPkg97IwE1nDzJLXiXFmL6LeCy4+bXSPC+F8SYGW8LhfHK6TPrJfB9J9G+I+kMIPBpFfBNg8YNZZ7eMxQChvK2vmUFeyVZGm0OCKFcDoy6NNFKyn4ZmvwY2Xk0IMGm0TkdYjQazWsNP62iJWxBLQvcmFOx8MX4kNQJGfVnb+4LVu0xz/2P5hWs5Lg8iYgCmEwcr9griULloFT4jODdiqzndTdiCtArMccuvZGvySm38UQ9BXaNERZVmfcj44XLwnOENv4ukPQ6Pqri6oRl8Mw4HpJXB4rlHL0PA1j6Fl8a9FMqVwxNDwxwvgwfRfoOBwdfUAgxf0KVxXg+i+BBly+A7nOEb3zEFEoriMrb1IxZAwWVWMSmugtV1Xzm+EhoQivRUe0kobqS8kVIquhXNHa8v6SiQZ3roi5DlAbKl74qaneOmipoPOG9/Z0genDLSYj3zbs7S3gJQ/fiBQozIuggqIaopWchswkG6Bc+Wcgu2Jo+vXQwfEw9IG74n8Rs8d+DLGmKy5lxTynaVtpWyvo3McUrgXicSXwZctl8Rx3mWQcwgunlQXRffLogukws/Ngv78FiH/RP5CX/ughrXJkbnuTNwO8qNQ9sIo3z9853mfqZqTf5yhu+OLuGaOFzPHdCDwIX6CPJNH0nC/Tt6dHFiweF+khLjlsPJB1KHbpg/cApPd/uBTvjBgHlmNDWuWvmck/3vLT9Mzxq9eV4xMu5vS4xlrOWJKnuRoyqzW7xCumnRsQ3YckECSmympzPIhvi7qVQjOAgL3oggqOTehPeaI/LALV+vtfABjbEs92GB1jOmAroXtq+8qU3M3KZUp5TUpD6PxBtPOg+nlQ0CRwoEoWjaM0+0G082D/AL8F/VBv2EucKQuyRuh3h0z3jmTj/tw3POnMkE1Hsk1xzunP8HAtZTfXsIHq8sm/CJ133gHZeyVb/cSsFnVird7wB/LKv91jrB3VgOkVWkoOgwnoXshoi7H9SnQHYxbr7ZQUD2J/CSyD/wBCKlXDpweah/3RZHZ1nRcQyhWrTty1vF9p/An9glsspz8HhcVEuXxuaOLD036q+iPotUplMtLQfJnXQTTwMNnyIP8AsQ/72XaebD/p4bflxOHqCGFv0Qvd1NQMnD2hiBibuB1lFwJUEote5CWKDkmwzATLhWsoorOR/MMvZLPzE6qIAtBprGyi1qsvlALfjco7x1jeynJbsoDvdv8AmWNT2TFhoBnTIHsq5+eR/MG2e5T+JSD9PxBDv6vkIzK2HMMwwhhEJk23YwJjpK/yM2BdhKf1/wCJUMqqorZx2H+FLCo1oQFZFZrciUqvKPR5y0i+eFKWY2tOg8y/SH9bF/0v7gFoFtuJ1vCdJ4J/EINq481GY/8AbZb+1lrdlm0X/qn+ZDn/AEEzok7U6kdeOmnQwX+Z/dSv+Z1k66ddOozrPmfzcOV8zqfmf4jAv6mNf3Jrq3iI7fBHb+KHKeYtNHknS+SIFAJzMMNYa1aEUbd4lZS9lBNPIg2nnwXTzYLpMJ+qUsRv/aQTd4Q5Q7mH/NzmUk3ikDXzLDcLzDdH2ZbfwMN6E3jJuyG7ObvhwLc9iVFr+IsIg9SHN4DjB3+7lf7MB/dx0w2805HkYDpM2fDKdCmj9WUNAkIybyIckfaKtx2I/wAsjPA0gtbGqxFIWu9Ijvt9mU6eKMB5kPsioFKWanE4hAY9yX/ol/7pfN5P3ChZaocxuMbDoPRggpsI2JFS4KK6+0WJzIIF85dLWltTMbIpNJljeJn2iGlILsAkYpslG+j8MdTZi0vzFm1qKzkt9xGTVbZmf505DnW+Sf2SdP5Is1/+QMZrP99n9LCALIaQofMUrNWMXKw6nxOdwO/1SBb+c7/mJbfLDlPMNtIbPwuYtc3/AO3gk238EP8ASR/qfmdP4Q5HlP8AUf1P9p/U5/yS/JHX/PvOt4ILW/jnV8j9ToecB3eZ/RTo/wCOs6HyxlOMH3CZJPUE/wAVMcjxLZ1mdZlp1kKovSKPAVw3jpELKU08hZEI+GRZmADzJcuXOYIGU5WoXAKhgHIiYYjCLd9YI0D7JRt+J/AQzFG3CvPxf+0f6sT/AL8BMqmdGEN063zH+mX/ANS/L5nRQAoZL9o6cdmdYj/mJ/MI8/HmJ/sT/ZZ/qs/1mPNeY8xlsVYFOsqHInXTqYUSP+dP8DhgjqmKr+SfzSdB5J0TzOtCi3BkOI7fMYIRSOkK8JdUqWAmG2Oian3Rjf0Qa6MC6apvCMFO+ZMjUUTBsclCKZY4CLHni7QDewsq1gU73YMXWptwWVeCA8mEHUxhWBzjRlLCtbBqNRzRX2HL4SXf9TreTwzpZ0HiYa7x9kNXcXSYm4FWX8T/AFT9S/OFJZo+0UnvPmbRdFDmn91Ok8vCH/nyr9CG14UKNiW85bmy3nFjJ1cG1usWxfJssshB36qG6hQQtKFPDACW0dIzUKKW+DzCIah7z/GS/R+wnWXsLP4n8RfZQCfkm97yF9ZyfJ+TP538z/Y/adH7sv8A6H6nZ5P1DimqZXUgCANNmfzf3Og/nefzJ/Sfqf1r9S8sQ5zQyNl8JURxoL7hB7dJtmAYsGW1Fn+RP8LP8fD/AJaf5UUWxJRQhNZTKlKlPKFGjOunWzqZj1TrYcEOxDpy/eOinQy0n8kr/mdbOqhzo68d6dJ8w/3T+qw5KdNK/wBENjwz/MJy/FA7fGH+GH/Kn+Qz/OjM6if0SH+knQPMAH5TrcWYvlj/AGR/siZzNm1yF3A/1gxY2gw9p7MWFvMhEDumL4jWYBGuR9oFFNnLJZGBB7RR3NiQSLlAtt/snXvd/wAw5h3VlZqgQsYRZhoALERnRRWoDpGAAAcqQWh+0DsgmDg3SnALyWEL2DBMON5cYqPwkSVRGTdC/hjS3XD229I9z7zA2g/RF+w4tn7znE2hUv0XsGW9t2g5ENP7RVO5c1uaChde0y08Nfecjyn7x/qyeNL3SOaTQHE1qJB1STTp5r+JXL+5/JP91H9Q/M/4wRmqaiMgRYCbQCG8CELd9Ox7MGxlAdZOcotF2DcsFYv7z/PyjTxoA0J1Et3XiJeoVqkKKtA19aQD6NWOYePpHL+JSO2D5TroPvg/6OCHO8Kcp5nRPM6kDbwRrck/iocz4nXeJ1sOAY346T5h/th/sZ0U6LhCX6IRNqUipMaE6m8diC2/skIgjVBatZkdZWbpPovoYxiRIxhw70JMWZLvX75lH47X8wzJ15HnSo2Ejf3R8Rdgjg3EgmPhqap47iGvlRCvkJXaL1AZae35jKm7V2hGOZhIb0lG0q188TRko3MbqykVhul+dxzkVTVvslw2ZIanxL9GWBpcKwqca6Lan9/2z+rfmcwvfPA5CAGAAGksPtHSbI5ggCNDXKLtzvsZJm+XRgr6rBXRJcZsr7noYAouXLSB9LF+S8I+m/S6Q+rXow7L5OB9A/5U6fxAtB9J+vcWZSpY1gwA1o6J2SWU3xsVSkFGhYfgwwSal77lygWjZKr7xX86/uTWL2SX6Xi8GPBiRJUYrwJCgmi+SPHsblY6IYx0sucnz7jVoEAdWQoxqS0d1hKOHaur1nKrB4VuDWMyjOEttBEWd2g4y3dwyO7nAVkAbSmG+2HNQ9crOqRXkIwIRbgz7wXqu4HNTPf0GI1T3tJ8THha4Gt5CXYUOByj8mJcoV08fKf8/wDBh13mOL9A9GPq6zzD4YZD1H13/wALKler5qAYjo7oSv7cfpOp5/2iXyURRr7oTU12fQx4PF41EiT3S/uTZqnuSArkEX/5iStmAYhQ3LVmXtk8fqAjec8RebPcfaYabnVIHTxXA9PEgND7CANCpcPm/wAj0Lnz9gfE0vqe6QRbh9AMv8zPvzw+i7MZHqPMm6RAOaGLysrr9S/Rj0Pms/8AZ1AElw6PonoPoOp/7GMI27bzqP2CX5if4R+1RNtgplfhmlJ0V8SzVvkkC2B0RjwYx4pEirnNPMNVmiSg63UdJUrMxHn+Yvrce0WZ4aJnWL7HAOBCY9T0erLl/mIDc+RJjqrT4giWccV/mSO+/wDe9JxDYFMdD6j6dd5nwIR/9ePKL/yuj/0vqNPQwCU5JfAPMPwiXx1vvcNh/htLOvaP7lzUfa/tLWvliWOj6GeaU+Jyr+2NbFWJXDAe32iCzovwEjs/mCfCcDXgQh5vi4wMuQ5S7OpCOsSJTaXr7SuUXvnfDpxZOzSniPYKT7n/AJjfdviWLzEZfC5cuLLh/wCNVzlepfrP/hTwNODxY+hwK6p98SX3UhDwRoF7WvyZhl3k+8jYo8/9lnxIT5MyaZkLuwxYhNWRnlUEzGpBvUuK5DE4Fzl9paTVqFcIQdXE2KW3khzSEKSxRFYO4ideHjmJTIdo/eJQGnPf3MxLtu6EOLrdWUK6Y2xbaDpMuyFuoDi1HUeSK10R8H/jeDOsSJYOn0P/AJL4Xwfcp4lxi8LgZMsFisRkRs+savqvoe3l8VsdT2Z++D/E/wBpDNN3b+Ib79lFJ7NfcJRHUanzYuCrT8SME9T6NHB4vBjLaNSSbwm5593VjTg5RL0g+XBhJJztCA/IyxTQK1rSN1ZWBI8ZhtCfze0D2igQoV2uJBYAJVRxvZKGol05ZlABKClBEWFzmsjbVF6OIJDU5VYGBuXBRgAXm5dyxY2IHmoUcDcV94YKxEq/2Qpc6c3Bc5J3X8SqzIo5QJEdIc+UY65i0jiujHccDl6fuml6/sfTfpPB1/wA+h4qNT62jPALyOKu3Ok01X04cpXz6sxJ2NVMOY4IDpD6pq/Svzas19oZjV2f8Uk4SXkXly5TXhRitgfdzCDSUwwjXhmUIbufHDnUeQ95MsG7uujyfWzR6WKy6RZfkJfdTfwyqaIX4BzoIAWxq01L4E/wbNQI7n/LFlHIUFULWnyEmLHlcz2JlRpgVC9VV1yfqCBZXNQPZ5WaB74YBoHYQGgqXNX0fSK+0BzHDCoNtXbeBE4oSaa4N+/B0/L7DLu1fJ9eznHDT68HkfJn0PB7aCdgesyeU10e1QRaU05S816ng8HhZBufEAhkQa2iamXpOXo8MyxCPoerbGGUYi8WThSHLmng5gGX63ju+hTdvUfkGWXN85n8ENKS1KPNWUiUzPBzU4lF2S48A9EAQFcBATda9E3IsB2AY7kCCIj9AeOkh7N/xhNaabByNiUVE3ABohrAFsAMS6XUzZWjAgsS200/neKa/wB5BOMfDfpKbiHusJupndbj9hBruQsDonE9Gq6jyeqln4L9kAPLXvkELJfENoL6L/MWP+6/WZqRWKLZ7DAAa1BCdew+rHrvJ6i36CBjmylFDd9Wdvr85+qDGiUwDT4ozdZq1ZfCnOUN4Ui2JlCAYmGonzeQ3a7BhtqnQWI6ntEuj2p5q9j+YZR7rBWowBSRZ7MjUZawP0dD1XHacxq9rmmp8l7f+HAFLDMDBsFQSlNM8oIGmaNfExdUKyw8x6PngsMjExeAqzKY2nmTBJAosT6IWqhf7tCWD0a5YKZfAQkDEcVBTAyTCUVbCW3ncCH6qe0BSYRn5IntDR5/eYpzX3YYuiJ5j4YRIejBeo8+muNdIYe+ahKalA00vJZZsINi3CGCMYHkEXl+X6zGFIpVTWsS6aaw2vpLN0erAOY8NeoleU2JNG9pqMxaW1W1eOIZ0g+j9lD96EF3+QgupPZBdQ92G6Pa2HPDct9qnVvcgOtu7E9H7wFueYsFB6IdjYvkC0WVsNCwCOAvesWkO8XyJcGiZhGFJXxGve4XiNKhQJzjm94iNpYLfOgH1npZ6RagEbXpdD9UEFDioOeF4yhnBK8rZ1q7YldWUlJWG1Cu5DOIwxZ4G07ochOIFkR9Glxy3VjeXQTI+55BsOQRoOLWC+i5vM0JdsOWUROQgly5qDK4h3ih3jf8mG4la5Dy6hzhYity2CndBwQAWBRj9eFmytMlRkOUFRwxQDeJKgtqOjcdouy+yBoL2ibQ5zA/dwsY82o8C2YmrK65ysL5y0/YkQqytqqvtHImuwD2xKUYVlw+JSB4uqSHo65n52IMXaj8yrRTP6oBWgoep9yHBylydj6jwYoaBTgupjpc6uBXQUHBJZzhpEwTROyj6bsNiDb/ACPuwTUu4/EE1P3f1DcDsLKbGeirzcw5btRK7Ku7PucsasHywPTxJoy7Eu3SN9YGjhcxLJcslLqyLLlI9HAZNDOKbuIUIHbXHWfMosXs9shVHIoFFyShtSgsuCGpa7jUQYhwWaTFRzwCq5oYXq97mQFjiDYj6X02IBOVT6mlN+mIDWJx+ES+kNJAlburKQtxUWoTXWArEtIkNiIREoKckaQZy51zeI+5cN3btA3wdJocDYAVOADVYlbm6Tfv4FkwGPaPDRoRvqAHGkRygvRLPBVrEGjMhxRbuFjLvhFJBLlQAdIysDgbxaBMnWu9Aiby4apLCgNqrBc+sUBBlNFuaMx0BBzZ9psPNgd5gAuWWg1oCBlq9YWy9pviAQOha4/GMMqqKdBZ/wBvPvKEVWlOuI9BbpdHOno1hhDer8xC7/ucH0XB9EwJjyILA6L3ILy+8N8fMFuYN7xQ3fIQPc7sA/6YPXw3A9C9kAaARhn1dxYFeIhgZ2m+Sy5fquUlxZ1iUuVnZGLveLeTPaC8iWxB1lBpLZbHki+aZ5zExKJiHM8qxXzpha3LKkIA7nM9GopHDJMGZuVil253XzIV85BsR+gcAhbQBuxq3dXkICKdSO2lmFW1BmBFm2ZbOZMzBOQl4oiwMkumElpiEvgkSowRYolURjjfo521ws0ODU+F83IioLZQhbZYq9GIoC6UcEQOVXlv/wAg3p2M+WNrahBzW4B2zNFRl9QirnFVDdRZ4JCaliLYrCaa8MHqUhllC5MJMRa0A5ELZlvUG/2SgvmCn4lCkzu7+0tC6nKBvb23gCWTLuEqqHaF3+8gNnuW/eaEfsm14iGgf3QT8pUyaysmLjGbbHJGmUHpBTZDRmkXbtjagnUBSu5Df+OHKXdgf/bAZGmP2QpoBLl8bly5cuXLZcvisU1YOFblB5xLZcLBz1M8LjK6zuR6mUEv0C5cuXLlxBLlxEGmbnbU6sTDLbyJaF0ciK5SVdYomTSZb0yr0Yxwqori6nkGz1n2e3t7dkWDUHQI3/VKSLKhAuIWtOcPDmBsH8QO+N+V8RCiJrBLOEjBSDNeAgqOQgqOZut4NLe9XLDaWJYx0YMEO7yFgtZaLd3IcewTBKhax5QgsGWBhFbT3l6hgkdojoTNm2EyhFND3lTtCwPs8pTPGB4MVzZvMMB2UovRl9wNkeGD+HSIh+2fOd7T3gwJQXk5GG8PEN5wb/wkB5/eJAqWOV1GyB0+7AcngQDQHYlvC4i1sEpVLxGYysPfM0Rw34UkKnk4IGlAboaQDMFlix0l+vMuXFZjBDJ8Mtly5cb5yjmzoSjlKOXCnOb1zqSkuXL9F8F8WKmRfSIiInnE80W6OXN8UbxMTCyhbvCocO7MJgS92KdJZ1ZR5vFL2hRrEI16SiM64JKK5Vz+TidTjoqYCa7kZLKWQIS2aEL4BgdTBsVBssGb95nNAPQUR/2yz/uI96Zeg2QzrRlGBGrlcFQFRGDMWwm9iDow0I1dW3lg5IMoBKuKMVM1saZGWMdMxSytIIbY0IMwJaodSaxuhGiGNbMYfUce2YhGnxTcBlg+Uw68WU6UCMFugqF4/iomV5LvFIBsvYmsD3nayi1MSo3LlODCjTcbSUKz93PEVaoiOHW9n9HEKAhf54c4loRsZIVg8GJbBrtLb8Fstly2XGEEI6xKc/TcYt4XwuXLly5cuUlkeqUIwHOI5wIeuPXHlYkaxl1Y8+JiOlQyNXERrwKJrwSyGGngpFVRHfBfyXtCBHDwXE4XFEbtGl2WzYEURaqJa+bVDwEZbnALJmAa55Epz5s4nzOyuurC7bXIgoNQylQTV1BUqNVEAIby1lmSMSWSw8Bypp06YdGMH3J/gSlidx/ki4Wq1Au91mqCFhMrFEKnSLaV3YWYRrtAwqpmmIhhOc2Jn/E6cD4mEah7yY+xxvdfvxL+X3qJpEELXkfuARcpOyX0ly4woo7EBjn5y/EsaNb3HmkMzzpaB+WYW91H4SpYFbI+WKNBLyGHoPA6svvTBU0CHpYwJVTEs4KzKWy3i1nWlOBXnL3I9S1CgJfSaAQWIc1JcuXLiy5cud0pwtYmUYhEI3JaM2BdlzxaM6VlbLc0AB1mGiq7lhrUEEbATBjSlPeU3JSyw3vZwLAgQmkaCLFcUuGlbwEraMA8wvIdAmZy2cG/tFntLMFlPhsMR2pUAQFhAuZl2zHcKWq70JQXXZa5gjLPzHuiZdY2BcAgh5yrFwULGXbsi2XvozfAS0rXhDdhpZ/EsICNsOl8HgK5QIwOA0mz7+IqJzmQ1CVmELmqEQ5TObWkr3Y1ysTuOSHJDUqxZCYIgWtQqDjtX/aW7LbNQVNQ/wBgUCRxqkCVQ6UWPjQcsUU3ByR1fyMtaWnen4gm/OB9pQFSaGLyst1fUUPCHOjdfExC170ivlTJnmKQ3UUFKlK5WZ2UJuxJ5WWFVlJ1y85f3sEaaJxUC3yvlmprqyXCstdWSl3nfM85bzl9Y825Zs8GE6kslTadkRKzryrpwobcDzonnE84vOPVOYY7CiX80oKz7x5xFrblGWDAcZWlSiwQYjLeV7xM2MtxAC9JsmFhYecYElWsToSI1YBIcA8Swde5L8RbqBGYNxBlA3EyNsDncrAtmk6N6D+DBCl7aX4R4LYw1CUzpNoRqXJiCLpanP4rByJe4G7dNYgFBtXK841Zi1upe/vLrJBAKFhmOaPdLg84JeeDHQ4EZangCwgM83AAR1HZhhnNUZvELMv+5pgBrrtOyIwVKADYfJcWwy68sBMpaMr+ZdUc4hVO6QBzK/kaUOlQIlihMWBA0vletpMZFYVY9UZc3L9jcLdilhlgm+B+FHj3JIHb7DDl3MElAfpR1BumhOxUuoL95RBV2qJYlo9DepqT2vOCrlUGLig+ysx4FliMO52LiNlUbksrfoofmGcWvdP2ISJRqki+9R28OQwxa1r8jdEhVhEnWnUOJUgG8Ct6Y86C0g8RQYZP9iXaQshCFNBOZD1YnosVdjjtIxhaCIzdYPMHtlzVjyuIqE84idWNtGba/AvPREoxMQ6EpMNowT10iuikL27SN+uJg1StlcY9CZPtmICuqy7Ha71AQZcGDGwbIGLKYQcQl8Gia5btEvMWXHgXLEFxiAXgjpXbsuUuZpqXie7HgGpnu5QgOgTYIJKbZm3c2FobGUMworgImIioOERJiWXU1Q0zExHNyzvG70IexitxXV2RqEEaj3llQAlbwu5cLFoYeIuBqGYLBkhi8MKSgK0SrQJzyrFQ1SoC8DfdVNAIxmapAwTfGXcNPBJlRlyeeolMzaA0XpNkETBiAGOLUxQ1t3I4zuZIlSChYfdjQvv/APtAwGsYLXxM8x5KfmXN3P40mYWuv4kiGP7G8Hw6kqmqykYYK9YPQPusMQAiewHWMbsu11ZPGksTTdOZuoYE0IAsOSTBtjqQNTEvKdJq7Y0rMSgZzYICNWxccYQNZpqidU0NCDkIa3vimKHKk26BujGYouoJNB54/Zg2xZxqJVCPdFKxsSim5lCd7RJmt1YEU3mhBQL3YzB9gSCLQ9otGgMSl0whkqO6wdVJQ1i0ygyjTaVvMRpU8yhhbjWgDWxFKRsLoZjHygHJMGMR0aItZDKWhIOdaNK3nVim0mPvHQbYmLoWlSHc2v5uUYn7x5tMn2fgkDS4YFUAoi5IypQRZiXAZhtT1ssvhfCtIECoQ48pSV8ppBasVqigy8FavBAgU2i8lULHSDmMZdAdVwSxFa7aHsy4saly2ns4Iio1swGWoWzFwIMRNZQGBzUr3JGKYpp7MkouU0hN5cEvJNpUV32PjEzl3pHsM1mOkscaxqwlRgcspXmrrgTQEoJzYn8dIV3gFuZhLK018Dl1mE+EQuhS4I3u1fYEvDnVI4LsT7j7E7+FMeAPMlIkhG1wLNILpwOhCPMRtRZftvCytF56y9MmDe1fCHmUHAMd5r7FWGSFizjSCG4gNiytEEXJohLKOdo6rX1aSrrPSAW3cqECbMYLZeuZjL3CpupXbLXyWdJGCy6IlqTUiUlRDAoC6i103tcxQ5l6rRJkYUUPmFc5gg6iWvHuS5g+EC9p+0WLCagnpcY6pZaGKqhcUsXF9WYApTLAqUpC5ZWTvHeGWTB8QBdwiEz7sFj5k7kRFyXArqZmN6J/5MLb5aPgsshK0RUpaJyafF+GR6CUG4lR5NMwZoR1jEIZsErkqJnjqIBUqoLUuLwSmkYHeviV0UNQxr7LgZiQWEI2N5iqlhRVP13l9/iC6ioybROrA30Dxy6RCsQzFWktkhKGUSqmIS2ZY7x0nS/zc0gDufIhG1YIYiDHXiCzceVGzEqCsXddpiStFJjSPyUBB4gU0oQBFnre5XtgiNLVfcG8Bdux3/5C5gV8ri6qSd8fxB2KA46JfWqlDa21hhVtV6Xq+0HHSJ1QVbOZiWkbjPQeIHeRi+oDlOuTFdajuGUWzAZseYADLCxWgwa4DbMqI3dBMtwMdunD7MV+CinfVGotOQy3excxWH3gqrE3TASNuNNpSGnN+INwnWaZYPpISkaLGNHUy7yw6JU6CTRUKaYSqbrMwatBjRg5010M1UsAQCxu0jJkgXySvKUNJbohHePMdiEciU3ow60OmVELR6YQz14LTKHCDwqKOQtQ7HRmJO6XrYSXYiM6hfIhvyB9rMN7KmsLcE3CT75lDEdjKexrhxFI2sY1Uo0Y8cWA8Hg8jgSCoRjQKjaaVC0suthorIRtczGLtYNQWiEqZLXIy5rwRpmguQ6NYssrnuTUVmraILk1jyI4JvvB4MQzCxYTl75Q/eUhli/A3Y6TTNPA3hBxKJBU/G+8cs4QpG3j36CZ6yfMsgGLmMkuajkJrA/dd+brDVdgAluRqbCc2KsgfAB+CUvoYCWFN5mLlHwT7mU+8mINagVLeO/EbdSmA1M5KjqC5yAjGrbSwIwwV+ZXZq62rMkAW0UVdpuzLlUYHSMWl3YBCOwiXKucLmRfO4psQNaiRYOhcDhe523BFO5Msn3LcYtOud57ykCl1sSskCmnb5iaBpMkQaByi9KSVhGm6EYIZvuwXWOXlNypysOOrLd3LVEnsQOQgo0iJdpUxcFoRbHRALbnMsZUHKyuqJW0D1ghAUpymMu8JwScduEorMHCdPCQRTlDgOn6TUj3pq5ot9pQ39SWCvy0SwRerPhldbOYkEzOTDXlF4pRzEm5DYWHvcRlRR0gWsdM1I8AVNMJvNEY5YXkMGrMx5LKFhSVCGRDEe7YMRK53jwUOdVCoiotqEGx9+GsSmGkvEDDBUWhLEbyWNTCwVfUmy8oLfKtDnjw9EBm5TIHAhZTeYibTJtfhLbZ7HRIF2RHI2iPBZXajyIwVzV0jL3DmUDNroMdU7dqbpWO1rhVj3G02p7EVlpbfcjOB/Yl42O/CXSo9SomWH988s1UbUQo0eJS3A7GkywHkuYaIDctgY16kWha23YAyomFwYYUE50zCAbksZlOi7AGftMqkKFoowdLFCkzoPUwTRpumlhKJTkh6u7QKXSWTDBb9zUYkGGZckKcCpvkubEt5pFCrYLcxTVvgY6E5igeUpynZG2YAl+RFAomWdXBbwPKEHRKw4S7k7IKEHCJFL8odMFyhyoPlBQgEONCeUoX2UtOCDhRCqNOSXLlS28gXHasH3ja4o0ZYgLFmM0mv0yjSG8dYsEWDFtKxSDXWOqWDJcWEkqVYYgNUVtNFq2lL8pVI4IspuOsJUqWhGGDNQL3nWZVVt0WOXKPvfQqo6rTRREMoOvFpoCHBaINg0iQkuFCz4Ri26ak2xOkqCtdCMwntAPMH7AZWFmpwkRESiq2rlWLTEiN0x+81Hd0EO6ZjlqiNygSbHm0bjzyEXgKbeSPFr7p9pdx36U8hK2ymKDFiI7hZ3xNUk+xBloc7WXOfwhVSjWjB708i/xES0cAC1vWWIUgw5ihC2hEBfu53M/G5g+T95WAK8mWBZkpejccm6LDyY8dRqD1JBUJZtuUppB9YPa4IwkkM7ICV5cFeUIry4Tp45JFocAXKC5QXLgJJIDKQEpA7S8vwnF34b8HXZFgiFTMVBiDNEAu5mcqKTrEZaENZvF2TOPBvQ0Eq5BOmFwAy1yIasW6g0VE4AsxUUQ0poj8kYDzCCGZ6JAKxAgHplhA3LLd6pYCI5PNujcTGxMK3qxoagQvg4IscsvgRJTczj8wVDTcTkcCOxOtOmiuC8gfwi+ndYDaLvQfe2LH7VFeWIFcFLwWobAe8R8TSKp7HEUiQ+XUiamdYB2aKIO0dlYqqS4uEBS0HHOhJUWlL3ubAabOUQuk5BCC67ou81ZyN9rjs2iL4SFVfB0lMHqSw3KRJEBm7ihIyVFk3zF6g7xvoQKcxNzKZ7kzTUp94FiYNPci+pKcpY0I9aVMGF+AXKdsFCDjCCCDiRtoKEh5QPKB5QHL0kOWl/RTiK4lejRkxL4XRHUliqlxbU6w0IfKGHulU8kpWKULM3C42xY4LKYtYIspgV52RmuhMk4WL75JQ6rX3RFR5OClYlwYkVWiHAVdabE5QLyDr/UMGURscPZghpHPL7QajwMFB5WFekX8QX7BKVr0CqO35MG6diUlKO0xYGJXWUQLmuKBqFuHVwXlzVKGFI+IaAmeGWYi4zHWBZiaMJEAZVYqvAs1CjUBTkHs4YC8o/dZ95up1zpmKu613DnEzkrcaxApaNmyYNZdpcl2m8qhQuUgBWiWouCtYZnOqloEDKXHATsS4LlmcwYJQTmT3Nh1NZVFBkejBQXeIGayno5N60hBJIuUHyg2D45FIHl6C7eCuA9HWloEqMUymVGKlSpQTEqUwI1FHPLZzg9MPZ1DZ468JluFV2OjNKOJiFl5URgfbW5R5xRVO8wbLlA6cMSt8HWLm2OCGZbORmYJRyuDM1ysQHglSoVrFYNK+hgt1W97jJKJixF3u8HEMKHng/DKlMd0Ao5UfyywtQWq5fdi4drytIioZieG3ABalARQhatARBcjOkl0tLebLZaNjAjrpFASgIwDlcSyIQHhcCAqO8AKKznwTMsrnB1HMVbgG7kdhcROpBCwCaGJVpB3mcpCSCsIIJ6UIIAbQBOzjHRCNw5PidDFL0Zjobv3MM6acnZ4CRcoNhyYEbYhNQgZRtKXwQlcUgMOjgpKSkcWmoDgqVK4BKf/AAPLB08MZ55T+aOvDg5O5MkS+/5H8xCKACtTmG5Ct7G6dO5NurNAIaSqiy45YGtY3cCyoM8wK4cQZEEJ0oZKmR9Gk2gBzokM/wAiUjcKP9rqGFK5wRXdmGapq2dvvpAud5t+IHFmtOR2Cb8Hg1dEAZiJEL4TNrKYcDocCHWWGpNGF5amEl9nEZcKpEdUTF85sidYQMDUpgBISQSNB2CEkUML6Yj3yqBEImtvModIKHAnFghwCCDjzgHTDpmNmcHtNZaW+5FNNZPcwwdl4+GBIRhKbgMFylcFoScEGq4lcQJTKgSuFSvUqckeTgYuIS0qU+l43HbaplOYpS6wMZjQNJ7koAeULfJL0d0F77Zglc2ZnvVMqaQrlI5Qmo3NZyVM5sYsYTGXMdpdRAhKoUIWGy4OBLEY5hCWy1QoyE6EqqphrL5ReHSZltzZOGQKQM0Q6CWNAlowtF3JZ0HhMIPgiQTOYDozax5JuE8wFUiGqgAqLWspAtWgiFbS3mcrhTBYxCJpkRthVxKCuUzsg+UFyhNoSCU4JJIoKUNUn5dREKu2lEFNzzaY7WYuU4aELNh5MuPrNVdTYuNuJrHR7q9mCyCl+E6IC8FSmF1KZTAihAs4KeFRiPTjjhmEs44lwbiUS5ZFj0gt8FqJC7hqBASyNJ1iOEwe6SrRbLD4veIUeeW8o6IFN1xARdgKMNOSJ90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F:\vxpeLBXFEJ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1208033"/>
            <a:ext cx="5940425" cy="444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72I0pyy9eP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758283"/>
            <a:ext cx="5940425" cy="534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20.userapi.com/impg/0HqElqVvktMcarPocrezqplQemS0RvICGlXQ2Q/6FOrBlkeIMk.jpg?size=1280x960&amp;quality=96&amp;sign=2802f722791b761f3f58db39cb20fe63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564780" y="1683835"/>
            <a:ext cx="6969513" cy="4070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14246" y="984738"/>
            <a:ext cx="8591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Территория Измерского сельского поселения - 8039га,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 населённых пункта.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7999" y="2828836"/>
            <a:ext cx="79875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Общая численность населения на 01.01.2022г. составляет 612 человека: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Измери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– 278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с. Вожи- 334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72.userapi.com/impg/hTFNON84GCfx9LLO-2x_OpaQWfgYe8S-2t-mOA/2hdgyBe50V4.jpg?size=1280x960&amp;quality=96&amp;sign=1bfe5d2af90afdd6401706e5aec322d7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401122" y="1728440"/>
            <a:ext cx="6478858" cy="4047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G0yPwVvt0H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200815"/>
            <a:ext cx="5940425" cy="445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72000" y="5910146"/>
            <a:ext cx="3374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Конкурсная программа   к 8 марту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с.Вожи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G0yPwVvt0H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200815"/>
            <a:ext cx="5940425" cy="445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72000" y="5910146"/>
            <a:ext cx="3374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Конкурсная программа   к 8 марту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с.Вожи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 descr="F:\UUFdxWI8S4M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787" y="691376"/>
            <a:ext cx="59404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G0yPwVvt0H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200815"/>
            <a:ext cx="5940425" cy="445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572000" y="5910146"/>
            <a:ext cx="3374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Мои  девчата «Подружки  В канун 8 марта  за чашкой чая Вожи СДК</a:t>
            </a:r>
            <a:endParaRPr lang="ru-RU" dirty="0"/>
          </a:p>
        </p:txBody>
      </p:sp>
      <p:pic>
        <p:nvPicPr>
          <p:cNvPr id="4" name="Рисунок 3" descr="F:\UUFdxWI8S4M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787" y="691376"/>
            <a:ext cx="59404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Olmpcik3LG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7" y="680224"/>
            <a:ext cx="5940425" cy="529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G0yPwVvt0H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200815"/>
            <a:ext cx="5940425" cy="445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471639" y="5865541"/>
            <a:ext cx="3374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«Весеннее настроение»  развлекательная конкурсная программа  для молодежи и старшеклассников</a:t>
            </a:r>
          </a:p>
          <a:p>
            <a:r>
              <a:rPr lang="ru-RU" dirty="0" err="1" smtClean="0"/>
              <a:t>Измери</a:t>
            </a:r>
            <a:r>
              <a:rPr lang="ru-RU" dirty="0" smtClean="0"/>
              <a:t> СДК  07.03.2021</a:t>
            </a:r>
            <a:endParaRPr lang="ru-RU" dirty="0"/>
          </a:p>
        </p:txBody>
      </p:sp>
      <p:pic>
        <p:nvPicPr>
          <p:cNvPr id="4" name="Рисунок 3" descr="F:\UUFdxWI8S4M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787" y="691376"/>
            <a:ext cx="59404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Olmpcik3LG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1182" y="731405"/>
            <a:ext cx="5940425" cy="497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TyilWyAKnhw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5787" y="713678"/>
            <a:ext cx="5940425" cy="437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D3cfrDYE82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2049" y="1368028"/>
            <a:ext cx="5988205" cy="445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00ygkSwgo_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200760"/>
            <a:ext cx="6241237" cy="445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Temp\Rar$DI52.916\tHBSiDwdxY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323385"/>
            <a:ext cx="5940425" cy="59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Temp\Rar$DI35.184\5hM2dseo8P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1208033"/>
            <a:ext cx="5940425" cy="444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36020" y="6198985"/>
            <a:ext cx="4464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Масленница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с.Вожи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СДК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AppData\Local\Temp\Rar$DI44.036\k5g6H2RFz1Q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1208033"/>
            <a:ext cx="5940425" cy="444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9476" y="1019907"/>
            <a:ext cx="8006861" cy="456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data:image/png;base64,iVBORw0KGgoAAAANSUhEUgAAAOIAAACACAYAAAAWLLWGAAAgAElEQVR4nOy8d3BcCX6YOdadVXdn112pLLvK0sl1OsuSz+eVdbZ0q7UVV7urTZPTTo7kMAMgMhEIAiCYyWEOyLHzy6lzRmQcpmEOw5wDUsfv/ugmyNHOSPb943/2VX31Xr/XzUKh8NUvNp/jV8evjl8d/92P5/57/wC/On51/Op4RsTIxCVGDn3FgWPXOXjsGoeOX+Xg0YuMJA/wxcQhThw+xtGDRzly6BgH9h/h2Bcn2T9+hCNHzmD4RtmyfYBVG7rZ0mnQtKkfNXgEhydOLHGEI0e+ZDg5wcEDR/niyEmGk/s5sP8ohw8eZ//EFxw8dIJYfD/Dw4c4fPhLxscOE4uNceToGQ4eOkksNsYXR07zxeETJJPjJOJjnDhxnsMHTzIxcYzh5CGOfnGWkyfOMzZykFh0hGNHT3Hk8Cli8YMM2r30DHjpt4XoGfQx6AwjBCfYGw+hnTnNoSu3GD5zjvHrV/ji7l2O3biFHkmQOHmKw7fvEjh+EuP4SaT9+7EHDTx+EY8ygKzaiEVNAqaHQ2MRTh4a4fBYlJGwnwOJBD5FQ/XIhPwxotFRRkaPMXrwLONHLjN+5ArDhy4TP3iRyMRFRr64xomLD7hwY5rLd9JcvZ/n2n346i5cvp3j3PU0Y8duc/TsYw5+eY/I+EU85kEE/xdokdNYyYtE9l9l7OQ9Dp1/zPGL05y+PMmF67OcuzrDV7dTXLmT4urdWW4+THPncYb7k1keTmWZnMkyncrxeDrD1GyGVDbL/alZPu8NULHOTfNOgw1dMda3R1jfEWF9Z5h17QEaNrlZv9fEaZ3AO3KJO5NpHqSyXJ9OcT+T494cee7//+ReOs/ddJ57ma9zN53jbjr3S/f/a7ibfsrtVJ7bs3luzea4lcpzK5XnZirPjW/h+myea7M5rs/muD775HWB63P3c1ybyXF1Jj/HtWe4Op1nOpuHfP6XRdw1NIboP40cPI0S+BI9dBLJGMfeLxJQDAKKhSmZqKKJJvtRJS+GEkJTo+zuVHn13Rr+5Afzead0D//pR4t4+7N1LC7fxe69EpIUQhH9aEoITQkiiz40OYgqB/C4TJwuA48YxO4wcTp0nHYVt1PD4dCRpBCaHkdVwzjtCm6XgiiYaFoUUfAjyyFMM4Hb5UXweNHVMLoawtTDeNwWff0adY3tVNV1sLBkG58s2khFfRdVmwZ5ed9OmodkOvqDrO11U7lzK5tCFt6zl7EPH2BfNIx05jh98RCDoQCO/YdxnTjDwNgYu1WBTV272Nq+lVVb61i9bQVb9zTT3bOZnvbNBAyJsKHh6emmZ+tWBve107unnc7dXezd3ce+Dg99jhBDwggO9Qg29RhD2nFsxglc/lOoiUsED9wgfvQOB8/PMnF2GiV+mcMXc0ycTpM4OoWeuIEreJku8Ut22g6z236IvZ6jtEvHcAYvYo1dJ37kPgdOT3Ps4gzHL09z+to0565Pcen2DNfvZ7h5P83dB+milBkezaS4dn+K+MEL/PCd9fzO95bz/zzfxo8+7OBHH7Tz00+7+duP9vE3723lB+9toqRNZ8XWCBv7Jrh4d5rr0xlOPZjhRirH1VSOK7MFrqbyXEvDtXT+v4mrKbgy+03ki/zys6upv5+vZp5yeQYuT+e5OJ3j/HSe89Nw7llmnl6fnYaz03nOTuc4M5UrXuc5U+T0VI4zxWdfTuY4OZXj5GSBLyfzfDlVOJ94DI8yAN8gYq9wEDN8HiNyFiN6Gl/sDLKSwKcGCOs+wkaAgB7E0vwYagBd8WOoITQtRkefwUeLWvmzH8/nvcWbeOXdOt6b10xTWx8OdxRNi2FoEVQ5hK6GMbQImhpCFn0okh9NDSNIQXQjjiT6EdwmgseHpiewO0N0dWvoRhJdDSKJOqrixzBi+AOjSHIAQbDQ9TCqEsTSo0iCF8FjEgqNY/nGWdXWQ2nVTkoqd7Go7HNqVvVQu9nBdzZu5E9Xb2C7Y4Sh6JdUdTpZrFnsOnKBXWMnqLdk1oYFNps2trt7GEz40c6dIXLjDuN3J4l/cR5JT9IbMPnccNEq9FPZs4OSXW3UdWxgU/8OdnXvpLtzN4bbgU+wI/TswdO1G7G3i4G9e9m6djOft+6gfZeT/sEQA64JhtSj2I0TDGrH6FcO4fSdYFA/TI+4n5Fj95j48hGHL6Q4cjHHkQt5DpzOMnJshtCBh5ijd7D7LzBoniZ88Bpm4gJ67ALxQzc4fPo+l2+luX4/w42HaW4+SnH7YZr7j7M8eJzl4WSGqZkMDx7PcuriLYzwEdbslPmstpvXF7Tzo3e284O3tvLivHYqNgTYMniELuUcu1yn2O74gjPXH3BrNsvZRzPcTOW4lspxLZUtnuF6Gq6ncwVSRdI5rqUL7517ls5xPZ3neirPtRR/h/w/yNVnmf2HuTKd56vpPBen81ycyXNpOs/l6SeSwqWpwvniNFx45n0Xp/NceIbz03nOzxQ4N53n3FSes1N5Tk/lOTWZ4/RUjlOTeU5N5nmcyUMu98siur1fYkbPY8XOYcXO4Y+dQhaCBI0gId1LxAji1wL49ABeI4ih+tBkH5YZp6NH5aMFrfzkpSW89X4NbWu76ev30t1jIMoxTHMY00igqVF0LYYih9C1GKoSxuUwEDxeDDOJrsUQhQCGHkOUIuzcq1BV107L2kHsNj+ix0ISLSwziiyFEIUA/sA4ihZBUYLoaghVDmAZUXQtjEfw4/IE2bLDTXVjJ0sqd7B4+Tbqmoeo3eDif69p4LnqUkqb9mGGz6EfvM4Lm/bwwaDMwn6NH+7dw8deF9URjdqAxJqowfaYn87xYbznLjDx5TUSw+eIRE+ROHCFxNmHWGfvsnP0APNcfbzcuYXnd67jpa1reHNzK0u3rqV55wZ2tm+lr28vtv52evbtwN7bhyqo7NjSSUPjDto2DvL5Lpnt+3S6bTGG5Am2d3npGkrgMY/i1o8geo9hxi4RHr9J8sh9xk9NceBMmoPncuw/m2PkZIrRk7P4x+8ghi9hM05hN08Q3n+NyIGvOHruLlfvTnHn4QyPpjNMTqd5PDXL46kUUzMZUtmnfySTk7Ocu3gdK3SYnV0WTRslVn3upbJNYn3nGO3yBfbKp9l/4hp3ZtJcfDzDnXSOG6kcN1OF8400RfIFiqnezfQzqWD669xM5bmZgpspuJEqfH5O4GdEnpM5nfsGMXPfzGyWq7NZrs7muDqT48oTZvNcmclzZaYYYWee8tUMXJ7OFZgpcGk6y6WpAhemskURmePcNJydgrNFKc9M5jn9KMdkJgd8g4hq+DxW7DxW/Dy+xHlM30FkwSLiixA1w/gUH6bixasH8JkhDMWLKlroWoSOLoUlpZupqdtOd6+MbiTQtBiyHEE3hzH0OJoaxdDjc9eyFEIWg4geLx63F0kOo2sxdC2GJIYwfRNs3u6htqmfvT1h+ge82O0aHo+JqgTx+0ZQ5DCiFEJWCyIGAyOoahC7TcYy4wSCYxjeUbbuEqhvGaS6aYDGNietmxRq19n5j9UN/MnalZQ0tNC9z8HqXUP82yWlfK95Pa9v6+N3yuv4582N/LuOnfxRXwff7etilRmiwztKiWKyMTiGPXGcPvMQSvBLQtFzhKMX0MYvMTh2kp1SlF2eKM0eH02ajwbNpMbjom5wgE92bKSsYytNXTvY0t9Ol2OI9Vt3UtOwgcbWHaxet5fm1p1s2NDJli29rKjfTHuHiN1mYXcEEJQxJP0wonYYUf8CyXsSJXAKK3qR6MQtRr54yMTxGfafzjB+JsPo6RTxEzNYE/dwBa8ihK/gG71OePwrEge/4sTFO1y6fo+7D6d4OD3D1Eya2VSGfC7/tRQKIJ1Kc+nyNZLjxxkShtneE2fX0AR66Esu357kyoMp7qXS3M1kuJvJcTudm5PqVpo5uW4VX98qXt+cI8/N1JOa7Zn3pJmr424VJb7+hFS+KGf+66S/maupLFdnMwURZwvR9moKrs7C1W+Q8MpM8f4TEadzXJ7Jc2kqNyfixakcF6byXJiC89NwYbYo5BScK3J2Ms/ZyRyTmfw3i2jGLuBNFAgmzyNLUTTBJOaPEjJDePUAuuLF1Pz4zBCWHkAWTHQ9yrYdNlav6UKUYvh8w1hWHE2LYBhxFDWKqoYxjYKEqhJGEoOoShhVCaNIflQljKyEkaUQkhjEMBIMOvyUVm2ncY2Tvb0RBu1BBDGIzz+CrkVR5DBeaxhVjaDpMSTRh+Ax8fuTKGoITYugaVEULUF7t8nGHRb1bQLL6/uoabXRuNnNZxv30Tg0SJOzj/qBfXywayN/tbqOt3e08f3aEr7XUME/WbyAf7x0Kb9etpz/rbqOsm6dIeUopf0mTe4onxuj/LTPzqsehQ9EjSUeLyt8SXZEj+CyjuFxH8TvP00wcBojfBIpcQLPwdNsmdjP+okxNo0Ns9FU2evzsicYYe2ASPOuPpq2d1O/bhe1TZtZt34ftdWr2bW9E1PU0Z0i4oAL2aHgtqk4hgwUKYFHGsYjjSMbRxD1wyjWCYzQOfwjV4kfvMvIiSlGv5xl7FSWkS+zhL+YxjrwEClxGyF2DSlyCd/oJUa++IqT525x7dYjHjycJp3OFGXM/pKU5LM8ePiIm7cfcPf+FLfuTXL/8SzX789y6d4M16fS3E1leZCD+9lCg+ROOs+dTJ476Rx30nD7yb00T0nluZPKc7vYULmTznM3DXeeNFjSeW6lc9xM57hRPN9KfZ1CNH5W0qeiPk2bs4XIOVuMprNFGWfh2hOeSY0L0bLAVzM5vpp+SiFC5rg4WUxXZ+DCdEHKc1MFIc9Pw/npfEHE/DeI6I2dx5+4iD95kVD8DJLHS9gIEbUi+IwApuafS0l1xYfXCGPqUQw9ht1usnOnDV1LFoQzYphmHEOPoiqRuSgoCD4UJYQk+HA7dTQ5iK6GEQU/khJC8Phxu7xoeoyBIR8VtbtYsWqAprYh+ob8SHIESQxiWUkUOVyIiIIfTQkS8CWRRR+yFEDTY3OpbzA4wdbtHpbX97BijZv6tW5qVg3QuNZGw8ZBVmwaoHZrD4vXbWfh+m0s3rqDivbd1HbvpEXs5rtN1fyzzz7hn378Pr9fVkXNHoVt/VE85jFM31kU/SQ7XSP89fpd/PWmfbyyz85Pugb4L3v28b2uDn4wOMCbTg9loo8NYoTd0QnWDQ/TmIyyajRGXSzAeq9JRzDClrH97ExOMBg5yO7QITb4x1nauotly1dTW9PGnh0d+CSdgEdA6esjIHrQbDYcHV0ERBVPn42+PT24BkScNh2XM4DbHUOQxpH1Q0jGkUIjLnYJ/+gNokfuMfLlDBNnskycyTP8ZYbAF5MYE/fQR+5gjd5EjV0kfugqJy/c4cbdx8yk0kUZc78kZS6XI53JMTmT5+aDLKevpzl8aYaJ8485eX2Kqw9T3E9nmczneJzN8jCb5V4my510rtgZhXtpuP8M99J57qVy3E/nuZ8udFFvFymInC2ev87tdI7b6Sy3UjluzOa5OZvn1myhQ3pzthBxn+X6TJbrs4X3Xpsp1I5PRLz6d+rUJ02fuXT2SSo7ky9GyyyXp3NcmoKLU3BhqiDkhWKdeXEaprLfIqK/GAmDyXN4A0cQHAoJXxSf6kMXDaxiJNRkC1nQUQQvqhzAa8UxzDiWNYzPO4ppJDDNOLoexetNFupCNYZlJvB4vHg8XnQtjOixUCQ/uhpBEP1IUhBFDiOLQVwuH5o5yoAzTvM6F9UNnWzf7cYyRzCMBILgw9DjmEaCgH8UVQ7gcmhoShDTiBIIjuO1hnE5TDweH7vbVVatF1i91aJ+rcCKVjsNq21Ur+yibMVuKld2ULFyH1UtHVS3dlC2ahdLV35O884OdqsSjQPdfLCljZ801fDTlma+X9fI36xooWqXkzWdGs37JP584QpWbnXjdh9ENo7RbUuyxRHhvd0DvL5vgI+7nVQOaXx3107+tqebv+zs4PnBAd6VBF5x2ZgnCfzC6aDGIyOHD7IrNMGCIYH563by8i8WUra8iX27e5HtArrLRdRQMR12TKcD0+XEdNow7IN4Ojvw2m0ofX1IvYOoQwKOLjsD7TZs/QouVxiHO45DGMOlHkK0TqJGLuBNfkXk4B2GT0wyfirNxJksyROzRI/PEjj8GGvsLubILSKHbnLozD3OXnnIrXtTPHg8zczsDNlslmwmz8xsjruPMly/l+HC7TRHr2RInEpjHnyMMHYf6+gjxs4/4vK9Ge7NZpjKZ5jK5XiYyfOgKN+DzDeR40Emx/10jntf4+mI4+4zo4nCvVwheqbgzj/A7WdT3pk812fyXJ+BazPMpa5/l683fQrp7FdPIuVMoeFz6Yl8M4XzpelC42f625o1oZGLREcvEBs7h+Udw6uYRL0B/LoPU/Vi6QE02UIRDVTJiyr58JpRTCOCZcXx+5KYRgxNCaPIIQTBh6qGUZRQIfWUQ0/TVSWE6PEiiwFEwY9SfK7IhbTVNJOISowNW5xU1vdQ29TDnnYFWY6iKmEsM4FlJvBaSWQpgKVH0ZQguhpEFv14hABe3wjh6CHsTj8bt7oore2ktL6XhnUSbVsMWtaL1DcPsLR8GxUN+6ha2c6KVZ2saOpgyfLNLKv6nPVbBwjGDhEbPko4uZ8Bl4RD99ItG7T1DNG4r5eKnfv4xaoW/mJxCT+vqefdVetY0LqDirVdbNglsHcgiFPcj2WcQNOO0mlP4hQP0OoI8nGfwF+1d/F7u7fzna49fLe/h4/6PKzu9rHWSvJRdydl2/eycWsv23cNsLJpMz0dgwR0LwFFIyDK+ASZiG5guJ2YLjtelx19oBetrxe/w4l3yIbY3oE5MIQ+aMfTNYinx4Gtx4FrSGdowGRg0I/DFccpDONRDiCZJ9DDZ7GSVwjvv8PIsUdMnE4xfjrN6JezJI5OEj38kNCBe/jHbxKeuMrYF9f54vRNTp6/yYXrj7h4c5qTX81w+OIso6dSRI6lUA/MMpCYpCtyn57oPTzjD4idnuT0zWnuzWaZyeWZzsPjbJ6HmSwP0nkeZCjOFHM8zOa5n85yP53lQTrLg3SOB89EyrvpHHeLshbuF0VN5blbTHXvpAvX91J8jbuppynz7dQTgfOFCPkkMhaF+0aejERmn3K52IG9OJ3n0ky+IOEUfPX3iRgZuUhy4iLJsXNYegy/qhPQTQKWH58ZRFe9aLKFpYfwmjH83gR+bwKfFcfQQoVOpRpEUwodUUkKIEk+ZNmHogRRlBCGEUPX4shSeC61lMQggsePKATQ1BiaGkfXk7g8ERqauyir2Ud5XTvt3SaWOVroqhoxZDmIzzeMoUcRBC+aHkHTI+hGHMMaZ8gTYV+vl7qWLhZXbGdRxV6W1nSxotXFyjUCLeskGluHKK/dR2V9OxUr9lFV305F7V4Wl31Oed1eFlR8TvnKvazaNMjWdpn2PhNJSeIPHCQYPoCghDADY1iRCURflH0uD1v6+1mxazcftLbxen0j77as4b3VG3ln1Ubmr97Oqj0OPu8z2eGKsqxD4F+UV/KbK+v5l22t/O76dfynrft43nWAl9zj/Lyrm/L2QXqHDLp6RVa2bEfyWCSCSUyPRlC18EuFmjFm+gmpBqbLjTY0hM/txuewI3TsxW+34bPb8dls6H39aL2DiN39qDYPrm4bnl47qkOid08vA112HEM6TkchcjqFEQT9CFrwNGbsIv6RqySO3GXs5CRjJ2YYP5UhcXyW4OHHGBN3EGKXURKX0RIX0ZOXMUZvIA/fRkjeQxqZRBibYmj4MR2Rh+wKPGSz7z7bfHcYGH6I9/hjjl+f5fZUltlcjhQ5prI5HmVyPEgXRHyYyc3x4BmeCHp/7t5TYe+ns9x7QibLvXTua+nvkxT4TjrH3bnatZjiPklfn0lbr81FzGcH9XxtgP+EK1/jaeNn5ttS0/jEFYb3XyQaP45PDRP3h4j4gvg0H97iyMJvhgj4ChJaRhRTj+A1Y1hGtFjvFYXUYqhqGEGwUNUAuh7BNAuNGlkKY+gJJLGQihYaOBEkMYQshfFao6haHFmL02uLUN3YTVntPrbv8mAYSQK+UTQtgqqGcbstTDOBaiSRjVFsQowtewSaNgywvHEfn5Rt5K35q3h3QRvL6nqobXPRvEmlaZ3Ehm0Wm3eYbNgqs2GrQss6J2s3S7Rt9NDUZqNh9SCflG3izflN/GL+Kj4u2cjimu0sr9tFXXMnq9b1sn6bnR0dMvt6DYYcAYYcXmQ1SjA8gS88hl30ooVGGNB8bOgZoPLzLZRt28Q7zU28uKKOH61Ywb8vXcrvLl/Gb5WV8G/qanijs5d3jeP8ReAqv7d2Ex9v2sXeTpFde51s2TqAqUYxJS8RI4xXNAjIPgKyn6gZJWqGMV0qUd2PV1RQbQ7k/gEspwN9yI7X6SbgkTBsHoKigdDnQLMLBEQNr1tC6usn4BHRbS4Mp4yn34Wjx4mtV8TWr+IYMnE5w7jEEdzKBB7tIHrwFMHRq0QO3Wb45GMmzqYZPpUmenwG38FHGKP3cIWv0qmepdu4zB71Aru0y+wyb7DVuMl27122+R6xyXxAm3aXNvU2W323EQ894vCVaW5MZpjKZpklz0weJrN5HmfzPMrkeZjJF+TM5r8m5d/HU4G/nvrez8DdTK7YNPrlmvNp3fn1htCN2Wxhu2aGQo05k+PGbJGZ/Jy8V6YKGzVX/yERRw5cZ3jsPKHQQSK+CPFglLA3TMAbJhJM4reiWHoQvxWdi4SW8SQlDKEqfnQ1iCr70bUoZjEF1bQImhpB12IYenwuEmpqdG6MURhbPJkxhpGkELIWo3sgQH1zHzUru9nTrqFqCUQpiKJG0M04ihbD5g6yp9ugdfMQta3dLK7ZwUfLNvLmJ028+kEdr3xQy8cl61m9Xadxg8SKNhdVK/upWdlHdX03VSs6WNHUS0NLP20bPazbIrNlp8nOjiDlje18vGwd80rXM790PQvKNvDpsrUsKN/E/LINLFq+iYVlG1latZWyFTsor9tBw+ouWtb3sX6bje37RPocQdxyAl/gIIriR1csBLfCvo5u+l0i/ZLO+t5+lm3axILPN7Giu4dmp0iDHuPVrdtYtHUPyeET2OwWbes60JUwhmgRkP0EFD9BI8xweAS/HsSrBIn6EvjVAIZLQ3PKBGQLzS4SkC28golqV/DLfgy3iWyTiZpRQnoQy6MS1S0spwe/S0QZtCMP2jHdIvKgA3nIidBnx91nxzPgZqjLhr1fwD6oYrOZ2N1hHNIwsnkUPXIO/9gNYkceMHZymrHTKZKn0kSPpzD3P8QVv0V/6Aa79Musd55hnecira4LrBG+ok29RbNyhwb3TVa6r7HFuI1z7CHJ85Ncup/iYSbHbD7PTD7HZDbPo2ejZDb3jdePssXX2Wev+RoPsgUZn67XFdfz0jnuZrLczTyNqHfT2WL6WuzOzua5Oft0tHJ79snaXJ6bM4V1t8LKW64YJWHm27qmE4dukhj+knBogngoTtQfIRaME4+MEAmNEPTF8VtRfGYUy4jiNWOYeqSwrqYEUWT/nJSmkUDXYmhqYcwgCUFUJVJ8XViLU5UIohBAkcPFiBicG/Z7XF5EOcLmbQ4aW/qpbuhkX5eF5T+IR4ojqyPs69JoXd9LSeUm5i9tpbz+c5rWdtG8toeWdT00re2haU0v9S3d1K/up3GDh5o1Dsoaelle10NFXRellXtZsGgLZZW7qVjRTlV9J5UrOiivbadpjZ2Smp18WrKO+aVrWVi2noXLN7CgdB3LqrawtGozyyo3s6h0PQvLNrBg+Ubmla7ls7KNLKrcSvnKPTSs7aPtcyebdnrY0yGybVsnWzbuZPeODtr39iILAfzWKIYaw+3S6bNJLKxcy5K6jVS0bKN03W5WbO6ma8Ckq0ehdU07uhwkHohjeQzCRpigFUKXTIJWmIgvQdSfxBC9eGUvhmAg2RQCWgRLCmDKYUw1iqGEEV1efEYCXQ6hy368ahDdo+FTLCxBx9UzhO6S0Jwiit2NPOTEcAmYbgFlyI48OIQ8NIQ0aMPT24etowtb1yCDvQL9AxoDdj82YRinegA5cBot9hX+/bdJHHvMxPkMBy7mGT+fJXp8BmXsHt3+q2wVzrHefZZmxxlanBdY5bhIve0KDY7rrBJusM64Rd/IPSKnHnP29iwPZrPMkiOVL+xuTmbh8RyFqPk480wULZ4L8DUezUmZ/xoPMnnuZ3M8yOa5n8kW0uDMkyhZqCsLI5aCmLdnKVLYX70583Rx4fpsjmvFOvNbRTx45CbJ5FGi4TFG46OMRIZJRoYJB2IE/HGCvgJ+byEVLdSG4bl01O9N4jXjyGJwLto9ST+fXKtKBF2LF0cLEWQpNPfM4/YVBFWjiEIAWY3RPeCjvrmPqvoOPt8hsGWbk4amPSwtW8cv3ivnpdcW8LPn3+dHf/s6Lzz/JksWllK6uIya5bWsqF1Jy6oNrG3byabNg2zYrtK43s2y2i6WVXdT3+amfq2LmqZ+GpoGqG/oo7xyL+WVeygp20Fjcx+lVduYt6SNeUtamb+klflLV7OwZA2LytayqHQNi8rW89mytSxcvpGS2u1Ur2qnad0Aaz53sn67i3VbBmlbu4+6FW1UlNdRsngZJQuXULJoCasaWmioW8e8+TUsXNxEafk6lldvZNWafmpWdlDduI9Va/pZva6fptZ9bN46yOo17SiCD6/iI6KHsEQTQ7aKIkaI+OL49TCxwDABI0zACBM0o3jVEJYSxNCiWMYwohDENEZRlCSKmkBRYggeP4LHiyIHsQ8qeJw6otso7BULKpJLwhA1dKcHzeFGdwkYbg9ejwepvwextwt3VyeKzYln0IXsUhnsstHX6aCvV2HAHqbXHmdQHMdlHkMMncU/doX4kXskjj9m7Gya8XNZRs9k8B5+jHv4Hp2+66z3nKPFeZb6/jPU9l+geugrGpxXWX4AZuMAACAASURBVK/eojN6B/+xR5y+McO9mRyzQArmpJzMFFbJHmfyPE4Xyfw9ZH+ZR9k8j7Lw6FvS37kubirLnVR2bv55J5XnzmxxFlrk1mwhVb0+A7PflpoeOnqTROwgifAoo7FRkuEkw+FhYqEkAV+UoC+OpYfwmZE5CS0jOpeemkZ8LsrJUghVKcwYDT2CJPrwuC0MI46qRFHkCLqWQJYiiFIQl8tEU4JoSrAgpRhEFCIMOWPUt/ZT2zzIotIt/PDHH/A3P3iLH/7wLf7iL17i+99/iZ/85DVeffkdXn/xNaqWLqO+rJS60lIWf/g+FQsXULl4CeVLqqhv3EN5QzfVzXaqm5007wowTxzlJSHCG84oS9wJ3trqomSnQskaG+Wre6lZ3UV14y7KqjextGoNC0pbWFS2mvlLm1m8fA3LV2ylvqWd1RsHWLt5kLYN3TS1bqe2bg3l5Q1UlNVQsriEmuXVVJcup2rZMuqWl1OxdAkVZZV8+OES3nhrES+9vpjX31rOp5+1sHaji9b1NtZsdLBuo4PtO5zoRoKeHjeta3ahiF40j0ZA8eGTLEzBIOqLYcgmqkfDki18shev7MOULAJaGEP049MjWEYM+5CO6A7gdgdR1GEkOYnLE8btCaMawzjcAQQpRnefWriWI9jsOrIaRpICCE4NwangcYioooYpaWhON6rDiU+UUR0CqlPEJ+uYHhHV5kFzSmhuA8FpMtgvYndY9Nt89NmDDLrjDAgjOPTD6JFzBMaukzz2kInzKQ5cyjB6Pk3sdBr1wEN6AlfZY1xlveciTYNnabRdpH7oIi2ea+zw30I7fJ/jV6e4M5VmOpsjnc8znc0ymc7xOF1o+jzh8TcwmX2WZyJs5glPxCzWp5kcDzPZYof32W5uhgepHA9ScD+V/3rjZzbHrdm/T8QvrjMc289YbJzRyCjD4WGSRRFDgTgBXwxTC6IrAbxmDJ8VR5H8GFoYQwtjmgksM/l0O6a4zqbIQSTRj65FCmMLIYAsRVDkKIoSRZbDCIIXl0PD7dKR5RAuTwBRjLKv02TzbouVa10sLd/BT5+fz9/++D1+/rMP+cnfvsOPfvgaP/nxq1Qur2HVijrqy0uZP/8TFixdTGnJEpaXLqVsySLKS8pZ0bCH5fU9lK+0UdXiZm17jD/vM3luSzfPbe/nX/c5eEmW+I5N4g96Ff540EeZFKe5dStNzVtY1bad1nU7WbOxnbb1Haxe307rmt2sbNrIiuomykurWDR/EQs/+ZRlCxZSunAxteXLqS0vo7JkGTXLSmgor6BueTmtDQ2Ul1Xy6bwyPvi4nLc/qOSNdyp598MGGpq6WdXaR0tbPyubu1i3oQ+bw8fgkMqadXsQPAZhM4zhUQnrASJGCEsy0EQdQzEJGkF0l4rpMdBcKu4+N6bgxTMkIbp0PE4dwWUhiQF0PYHT6cfpDqJoCdxCCFlLIsgJnJ4Iij6CW4zi8ERwChFcYhS3EMHh8uEWA7g8PmTJj+jWcQwKeBwKlhpEcuuYig+/EcCQDCzRwqf4sGQLj11Akw0MLYDs0ZE9BrYBNwO9ArZBnf5Bi15HEJs4hug7gRY9T/jQLYZPPuTg+RRfXM4xejaN7/BjxJF7dAWuskU4zxrHBRqGzrLKdprd5leo+29z5PJjbkxmmMnnSJNnJp9nKvts9MsVyOSK93LP8DR9nfw7PJWz8G89yuTnBJ+TM5XjYQoepPJzUfNucXRyexZS3ybiF0evMhqbYCw2xmhsjGQoSTyYIOyPEQkmCAWSaLIXUwsR8CUx9UghEuqRgojFFbZn90k1NYpuJFDUgnCF9bYQihxFVWLoWgKP4EeSAjgdGoLHQhQDCHIISYkx5IyybptMTVM/pVW7eP3N5bz8yiJefvkzXvj5R/z0x+/wox++yssvvs2H73xIbXk5f/nu2/zmKy/zhx9/wF99Np+/+ehDfvjhZ1S2DdC21Ufb9iDbeibYNXSAl2xBnvu8j+c29/A9hwf1/CH+eLCf57Z08Nz2AV52+1g4fz5LP5tP+eKlVC4toXxpKSWLl1K9vJLlS5awZN6nLP7kI8oWfkrppx+z7OMPKV/wGTUlJVQuWUxjZQW1pcuoWbaMxopKVlZWsbJmBa3NbbS0fs7H82v4cH49b39Qy3sfNVK/soum5h4aV3ZS17CPVc2drGjYxtr1Hazf3IVS/IMOan5CegBTMFDdKl7Vh0/zo3k0goofzaFiuAx8khdLMFGcCqpHQ/HouG0yhhrCaVNxOXQkwcLj1pAkL4LHh9NhIkph3GIItxhmyBnEKcZRjAlEZQRRGcYpRhDUBIIcQRDDuIUwghRF05K4XAFEIYIohtCNGF4zhq4G6ej2sFuO4JL9GHoAU/VhKAaaICEPOZBtLjyDThwDTpxDIi6HgcPhxeEK4pGSuJVx1MBxgmNfET9yl9GTj5k4l2L83CzDp2cJHX2Ma/gWnf7rbJMvs8Zxhq36BVzJK0ycucvNR7PM5AqLerPAVC7PVC5fjH45pjJ5pjJ8jcnMN4iYgck0TBefP4mYjzLP1JlPpEzneZTO8zCdL0iZynM3lSOV+7aIePAMY4lxxhJjjERHSYZHiAeTRANJQoEkQV8CrxHG0sOFkYVZ+AUHfMni9/9i+LwjWGYSyyxs1ChKBE2LoeuFtbdCs6aAJIZR5CiCGEKUw8hqBJfHh8Nl4XR7UYxhJGOclg0Oyuu6KKvczauvl/HCi5/xwkuf8cKL83jh5x/xsx+/zc9+9gYvv/g6NZXV/OcP3ue5H/+Y//WV1/hXb/yC/+O1N/gXP32R0k0OtnWP07zFS8N6jVWbTd4VRvhHW3v5n7cP8s/b7Xxf9fNb7UM8t6WT57b38hd9Eu9+8gnzPvmQJfM/YcEH7zLvnbf45J1fUL7oM6qXLKBk3keULfiE8kWfULn4M6qWLKLss/nUliylZtlSqpYsZlV1Fauqq2msqKSlvp7GmhW0rFpD7Yo2lpa28tmytcxbvIbFJRtpXmenpbmfhrp9NK1sZ3VrB709Mrt3DrF2UyeaFkITTYJ6EJ/qRXJIxPwxAnoAn+YnoAWQnTKSQ8Ir+/GrQSS7jF/24Vd8SA6ZoBVGcikIDgnBIaGJOqqgIrokXDYBQ/HjGBQQ3DoOh47NYeLyBBGVOG4hgiDFENUYujWKagwjq0lEKYFqjCIqw0jqKLI2iuk7iKKN4PQE6LKbrHNFqTaOsENKoFtJdCOCaQbRFBPVIyMMOpAdHnyqF1My0CUdS7VQXQqqU2agvZ/eDgfOIROnPYDdFUXUD2BFThEev8LY8XscODPFxLkUE+ezRE7MII0/YK/+FdvEC7TrF3BFLzF84haXbk/xOJVmNp9nNptjKpNhOpNjOsMvk/07zD3LM5XJF2Qtyvm0UVSsI5/MMVMZ7s1muDOb5fZM9ttFHE0c4sDwOOOJUUbjY4zF95MIJQlaUYK+JAErQdCbJOQfIegfxmfFCQUK1wFfEq+VxGsNY5lJTCOBqkRQlQhmMToqcqh4L44sRZClCKoSQ1HjiHK0mBoFEOUwbiGEqA6zt1Nnee1eKuu6qarr5PU3y3n+xfm8+toS3nirjDffXMobbyxgxYpW1q3ZSHNjEz/4+GN+46XX+K1XfsHvvPwGv/3K6/yznz7Pm1VbqF2rUNsmUbnKRW2rh7eHovyPO/r5jhzn3w76+VfdKn8kRvgPSpT/pcPNd/sV/uS11/k3P/gr/s0Pvs87H77H8gWfsuD9d1j2yYcsX/gpyxd+Ssn8D1m+8GOqlixg+YLPqF66hOoli2msqqC+YjmNleW01K6gtaGBproVrFvdRtPKVpaXr6SieiPzlqzhvU9X8sH8Zmqbe6jbaKduwyD1a3pZs74HQ45gG1RpW78PRQmQCA1jSha6qOFVvFiyl4AewJILX97WPFpBTDWA4tQIGSFUu4I8JOKVvWiigeLREJ0yolPGkC3C3jAeuxvVoyDYBCSnhORUkDw6Ho+BKAYQpQCC4MPtMvF4TNxuHYddwWFTET0BFDWBqo/h8kQR5SSyOopmjGNzBuhy+xk4coV18bPsCx+nTxlBMsdRrFGcQgC3p7iHLHox9SDBQBxTD2DpPnyaD3HIxdC+TlzdAyiDbuwdg/Tt7qFnbx+OQQ3boMWQPYhiHkL2HcWMnyVy4DrJY/eZOD3LyKkUwSPTaBMP6fZeZjByDSF5hdixG9ydTjGdLaStM1n+q5nO5JlK55hM55hMFerQh+ks91Np7qcyPJjNzvFwNsvDdK6YykIm9y2bNfvHjvDF+GEOjhxgInmA0dgE0UCSsC9JODBCyD9KNDhOyD9KODhK0D9MKDCC35vAa8bQ1DCWNYxhJND1ePHrTEEUJYzLaRV3SQsCulw+BDGIRwgiy3HEYu3hEkLYHD5EJY5HStDV76OhtZ+y6nbKq9t58+0afv7SAl54ZQkvvbaUn74wj+df/Jj331/MkiXlVFeuYGFlA8s2dVH2eTev1azm99/6kB+UNrJ09SAr1ipUtXhYvtJBbYvAJ7Y4/8OOAX59l43f7lX5rpTgPwphfs8d4X/q9PDnUoR/99Y7/NM/+x7/+L/8KT//xass/uhdFn3wNhULPqVi0Xyqly6ifOF8li+eR23ZUqqWLaG6pISVVVU0VlWyurGB5oZ6GqpqWLOqhdWrmmld1cKato1s3LSXZcvbePeTet7+uJ63P2ygdvUArw6F+SO7l7+x+3itT+H9fpUFe2w0bu5GknwYooEpGQQMPyEziCEahSaN6kN1q0S8YXyaD100CehhdI+B5tKxJC8+1Y/sVtFFE8EhoXg0FLeKZ8iD5JJwDznRBQ1V0FBEA0MN4HEbeK04XiOKIlpIHgNVtDBULx6XjH1IwGFTCPjHUI0kqpFA1uIoehLVSCIIQfqkMNXhk1RETrN17Dz95gQ2eRjROoBLGcYuRnHJcVRzBFWPoxkJ/MFxLG8CQ49iqSGcfU6cvU40l4Y0JODpdeDsduIaEOnrdODol1CcBp5BEXuvG8FhoJnDKNYhPMZxlNhlvPvvYO6/S+D4JPrhKWInH/FgJsVsNs9MNs/sE9EyFK/zzGTyTBeZyuSeypfO8jiV5XE6y+NMkeL1ZCb3zGeyTKULzx6lczyYzZLO5r5ZxPGRLzg4epj9w4cYix0gERolGholFp4gEhwlHCgIGA6OEvAl51bcnmzX+KxhDDOBasSL9WAEt8uLYSQKe6ZqIR0VhRA2m86QQ8fh8uIWIkjqBC5pnCFXBKc7jCjHkLVhdN8hdncFKK3ponrlAG990MhPX1rA868t44XXlvHj5+fxk59/zE9+8g4/+uFLfPrRQuavaOKHFU38pK6N7y2r4TsfLWHZhgEat2k0f25R2yZT2eymeYNOhTzOr+8Y4Ne29vP7/QaveA/xPXeY5z7v4bkdvXxPDPMfPvqE3/jrv+TX//N3+fGrL7Dg/bdY8N5bVCycR/WSz6heupDqkiVUli5j+dJFVC8vpbKkhPqiiA1VVaxqaGTlikYaaxtY27qW1pY1rFuzmfrG9Xz4aS2vv1vJO5808v68FqpXD/D/9lg8t8vG9zSTeYk4z3V5+NddMtWbBxE8hXGCV7OwVAPRIRLUAyguBVOyCFthTNnAFHUs0cSSfKgeA0v2E7QiqIKBV/WhuFV8ehBdtpBdCqpbQ3CIiE4JrxZAdKp4jTCq6EWRCrNiy4hgqAFUyYupFb6RY+kBFNFEdGlocgBdD8+hqGFULcLQkEJn5CA/9ozxrn6E0tBxbKEjDIkxRHMc0RjHqSRx66NIxiiKPoKij2D692P4DiDrI1i+UTQ1itOmI7pNPA6FoR4HA51O3HYD26CKY0BGcSiYLgXV5sF0y4SsQgm0bZeCHjrK2WsPOXXlMaeuTHHuxgw3H6VJZ7PMZnLMZHPMZHJMp/PFNLUg22Qqy2S6INNUOsdUOst0Ost08TOzufwcM9k809kck5mCdA9TWe7PZrg/m+ZekTszaVKZ7Denps5Bk4nkIfYPH2I4Ms5wdILh2AES0f1EQmNEQmOEAiNEQqNzUdBnJQj6R/FZw3jNBIaZQFLCKMVv4qtKGF2Lo0gRdC05N7JwuX0IUghZiWNzR/AlLhLZf5chaT+CcRC7OEJXf5CNO2SqmvqobrLTsknl/U+b+elLC3jzvWo+nN/Mx/Ob+OiTepYsbaB55WpW1a2ktHUdf7iggj+YV8YffLyMPyttpGKrg5U7dNp2hahq8VBSb6OyyUG9OM4/2W3nN7tE/lRJ8F1XiD8Xo/z+oMk/2tHH7/Yr/PGCEl5YUsrP5i3ijXfeonTeR3z27i8onfcR1csWULVsIRUlS6gqLaVi2TIqS0poqKqiuqyMldXV1FVU0FTfQEtTM02NTTQ1rmLD+s2sadvI+x8s5pVfLObVdyt4+9NG3vushcZNLv6m38+v7XXyHcHkeX+M5zpc/HaXQOXnNpxuP7FQAkvzYipeQmYIQzQK/5OCGSZshfEqJj7JwC/riINugloQr2wRtiKEfVEkp4wle/FqASzNj6l5UQQV2aPgt0JYWpBIcARNCuC2q3hcOorkw9BCKKKFofoxVD+KaGCqPlTJwOOUkT0GiuTFNMKYRgjBY6ApAVTJovPAKX4g7ucj33He1PcjHTyPqA8j6UlM3wRm4CAeNYGkj2B6J9C9E8j6MLpvAl/oELp3At0awyNE8EgRFC2GpkWx23TsTh8eKYzdbuCyyShuFdHuxlJMQt5CCbS304vDPMSXV+8zmUqTz+fI5nLMPolWxfN0Ost0OsdMJstsNksqmydTJJ3Nk8rmmcnmmM7mmC5KOZnK8iiV4VFxdHFvJsW9mRQPU1kepbI8SuV4lMoxmS5G1EyebDZP/ptE9DgCTMQPsz95pMDwEUYSh4iGx0nEDhCLTBD0DxMJjc7Vhn7fMJaRLDZoEqhKGFEqbMjIShRJjiHJMRS1IKCsxHELIdyeIIIUQ9VHcUgj6PFLRI5Msak9QvMWlYqmfpbVdrC0toslNd2U1g9Q3jDA+5+28vwrS3jxtWW8/GY5L71WyiuvL+PDjyuoX7GG9as3UrdhB99bvpLn1+7hxdZdvL2+k5pOlabdOqWNQ9SvlWncoFDdZKfOPsJv7HXymz0Svzuo83/bLf7Q6eV3+3V+bY+df9kl8EeflfDSwhI+rqjng08/Ztmn71Hy6ftULZ5HzbKFlC2cR1XJUipLy6gpr6BqeTnV5RXUVddQW1FJU10drU2raG5qYd3ajaxuWcPqltVs3LCNdRv3sqxyLe/NX8nb81by7metrN4q8tPBIL8xYPJ7Dj//l9PPv1cS/J89MlXb/z+63jI4zjNL38/+dmfGyWxmAg4Nhpw4aIcnOxAyxswgy2K1mKnFzMzMrGbmFqNlkMzMzCTLknL9P8gzu/WvTFedqn67nq9X3+ec95z7aaNdZECvMaNV6DGoTVh0VgxqI72WXqw6C3KRjF5TFxaVEWWbFL1Mi6JNjkllxGroQqvQo5FpZ/2HlEaMOitqpZ7WFglatRmlzIhe041W3Y1KbkEhM6NQzG7NqNWdKGUmZGIdCpkBtcqMSdeFydCFSqFDLTegVpqwmgYw6nqQSbVIJWpkIgXmg6dIHzlJ2u5zRPUfpfvIObS6AfSGIYymYSyWXVitoxiMQ2j1/eh0fbNL4Npe1No+9IZh9IYRJLJuRLLO2Q0hwxDtIjMdIittIjPtHXrEIi1SiQqJWIlaYUSv7UGjHaaioZPipl4OX7rL7ckpHk9PMTk1w6OpGSanZng8PfMv4Kamf2Jqana38tHUNBNT/1TKae4/mnqikLM14b3Jae5NTvHg8TQTU7Mq+fDxbFo6MfUTj57A+2iaf6W9D6d+Ynrm34AoF3fTb93NSM8+Rvr2MTIwxkDfXvp6dtPfu4fuzhFMhr5/1YazTZp+DPoBjIbB2Y6ppm92g0Ldg0zZh0Q5gFg1RIe0jw5pF3L1AHLVICJpP/WtnRRX60jJlVJUP0iN7CgBse0Ex4vwiWjCO7wB9+Aa3EPr8I1oICCinh1OiaxY68ny1W4sXSVg8Y/OLFvhwrLlO1m+dBsOOz1JSClAEJ9HaFEz4RXt2MTk4JpSgTC3A7+YZoJj2/GPrMczsIzASiPPFTfzbEU7bzdrWdhq5P0mDX+sV/FfJS38rkbGJx7+fLFuIz9ss8NW4ESIjyv+rnaE+QgI9/Mi0NMNf09PQgODCPLzJyQomAD/AIShYcRGRZMQE0tSXDwpSWkkJ6aRlZFLWmoG6Wl5pKSX4OGfzBaHcNbvDGOdTRheoUUsazLyVHkb89q0LNYM8CexhT/Vq4gskyOWmFDL9Vj0nXSZejBqzPRY+ugyWtFJVWjkKvRKLSaVAZPKhFFlQivToZPPKqi0XY5OaUAj12IxdKHXWmlvVZKXW0dxqYTGJgt1DUbKq5TUNeppae9EphxCrh5Eox9Box1EqepFqe5Gp+vFYh7AbOpDozYhl2pRyvWolSaM+l7EIg0KuRGJWMPIngPcmJji1J0HXHjwiN7dh9CoujAZ+rGYhunqHMVkHMJsHsZo7sdg6MJo7Ean78Jg6Eev70ej7Udv2oXOOPIE1n4Uyl5a2w00Nmvo6NDR3qZE1KF80vTpxmIZRWPYTVVTN4lFGkaOXeHUtXtMTk3PQjL1E4+nfmJyaoaJx7Px8PEMDyeneTD5RCEnp3k4OcXE42kePZ7i0dSsUj7+Z0zB1PRsyTc9DY+nYPIJeJMzs/GvevOJok7PzPDTz9WISnEPw/37GekfZ3hgjMH+ffT37qGvZze93aN0WYfpsg7PQmgawGoexKCf7ZDqNL3otP1o1H1otQOotYPIVAOozQcwDZynRTZKk6Sf2tYuSqpNpOXJiUxpwS+qGi9hFT4RjfhGtRKVriEqXU1wvITgeAneEc34x7QRktBBZLIYB7c0lqwUsGi5E8tWu7FslRsrVgnYvs2b0MBoQvyDEQaGsXy5DX/7ZhPfLN7GotUOLFvvyjanGKLSZYQlinENKEXgV4R/sYaXyjqYU9bGG81aPmrSs6BZy5+aVMwpbePlSjHfBETw101b+WarDWu3byXI2w1Pp50Eeroi9PchxN+PYP8AggMCiRKGExIYhDA0DGFoGHHRMcRHxxAXFUNSfAopSRmkpWSRl1dMTm4Zzm5CttgFs8kxig32EazbIcQnrIS1LRZeqpezXNePY/cYb7fq+FODmvAyJe0dBnqsg7MmXioj/V2DGDUmtAotBoUGrVyNTqnFrDNjNXShFKvp1Hehk+tRS2dnUv85m6pXm5CJlEhEOmJiSxHG1JCWpyQ+rQNhXCMRiS0kZElJzpaSkiMlq1BBTrGcvFI5+WVyKmq1NLaaae8wIZeZ0GqsKJVmdLpeOq2jWCy7UKl70Gj70Fh3cejiHU7eesj4+evItP2o1V10WndhMQ9j/OcfumEAa9cuzKY+rJZ+erqH6ekexWwewmQZwtq9l86ecUyWEQzGQXSGQSQyC+0iA3KFBYlYi1JuxKDro8s6SlfPXlol3RTVGMisMVKn30/P+AWmZ2brwof/BO/xNI8eT/9LJR9NzfwLtun/o5bTM09ieubJ7zNMTfMk/ldRJ6efwDgzO0XzaHo2Lb32cIoHUzPM/DsQm2pVDA0cZNfwQXYN72d4cN+/1LC3Z5Te7l10WUcwGQcwmfrR6fvQ6PqQK7pQKfvQaYdQq/tQa4dRaYbokPYj1Y2jH7hKfm0vURli/CJr8IusJyiuGb+oerwjavGNasI3qoWwJAkZFX3k1g5TLT1IZccYcTl6EnL0CBPFhMS14RZQxJotwazbEsj6bcEsX+vJj2vc2Lrdm5jIFJJiEomLiObbbzbw+rxveH3eP/jT2//D6/O/5btVXoSnigmKb8UloBS3gDKiayz8oVLMfxQ08G6zju9ajfylVskbdTL+X3Ejz5W2s0aYzNdLVrJow1Y2bduOwH4HHo47CXAXEB4URFhQMOGhYYQEBhEaFIwwNIzI8EjiYhKIjowmPExIdEQk8XFJpKZkkpSYRlp6Drl5ZSSnlRIQmY93eCne4aXYuScTGlfL5mYzv2/V85XYwhcSE58ounm3RU9gsYyGZjUGnRWzvhOj2oRJa8GgNmLUGOk0WtApNE/SVQNqmYYuUw9auQGj2opJ04lKqkGvMmJUWzBpO9EqjKjkZnJymohNbCA0tp7YNDHRaQoySruIz9ETnaUlNktNUGwzoXFNhMU1IIyvJzKpkcSMNlKzm6mprkGlkFJd1UZmTh1F5WJqGnW0iHqpbjRR22yhUdyLwjyOvucwCu0udMZdGEyjWLvG6O09QGfnPsyde7Bad9PdtZeerj10d+6i0zpCb+8+BgYP0NM3Tnfvfjq79tE/eBhr9140+gF0xiFM5iFUSjNqjRWDqZ/+gXH6+g/QLu2ltNGCX3wVLnF1NBjGmJqeYnp65gloMD39EzNPIJuamWFqepqpJ64Ds+dmz/4TuMfT00xNz/B4aprHU9M8mprm8cwMk9P/TE1n68NbE7ONnnuPpzh96zEDJ+5x69EUU9MzP9+sycmooa9njNGRw4yOzDpwDw3sZaBvL73do/R0jdBpHsJiGsJo6Eer60NtGMbQeQC5ahi1Zvblbouoi7IqLZkFUtIKVGSVdxGaKCIgppWguDZ8I+vxElbiH12Pk18+Dr75pJaYadEeR9V7AYnlJLWKveTUdiNMkZBRYiE4rgXfyDrcgsvYZB+DjVMcO12SWL3Rn5UbfVixTsDKlXZsXmdHREg0S5dv570Fy1jw+Trmf7Scvy8TkFM3hFdkM+6hNfhENuId3khSjZV51VKeyqrig2YtNpoBtsp7+LJZx1N5dfy6tI3vPcN5+ZU3+P2f57Nx/SaCvN3xdLbH101AgLcPgb5+BPkHEBIUjK+3D2EhsyDGRMURHRlDVEQU4cJIkhPTiItNJjkpneSkdFJTc8nMqUQYn2ucOAAAIABJREFUX4ZnWCkO3lnYCpIIialmQ6OB5+rkfNJh5Kt2A+80a/lzgxrfIgktIgMatWkWRI0ZlVSN1dCJXmXApDPR09mPUWOefdaa0Sp0GFRmjCorVn0feqUZvcqIVm7AopuFVCnVYTINkVvQTkhUDWUNPZiGz2EauYy65wwS6wnadIcpaxkgr9ZCXrWVxFwZiTntpOZ2UFSpQNRehkZWSm1NM/HJxYTF5BGXVk9euYGELCmhcY2ExTaQmC0nq1hHZoGKnBIt+WUaahrNaPW7kauGaZf0olAPo9HtxmjaS2f3fnp6D9Hbd5jevsP0Dx5lcOgIXT3jDA4fpbNnPwbzbizdY1i792IyD2PuHKardw/9A/vp6hmjWdRNragfr9hyPJJrSKzVc/b6PWZ+egLe9E9MzvzE45mfmJ6ZYXpmtvlyf3KKB49nuDs5zeT01P82a6Zm/pW23p+c5sbDx9yaeMz9qWnuP57i4t3H3Hg4xZV7k1x9OMX1icdcfjjF4Ol7SHZd5drEYx49nv751xepiaX0du1j967D7N19mN2j+9k1vH9WEbt30d05TJd1hE7LCBbLLkyWXcg1I3SPXKapoxeFegiFZpCCUhnhcXVEp4kITRThG9mMW3A1UelKUgtNxGfLKaq1EBJbz1qbcL5d6U58vorg1HbymnoITG1mtWMiO30KCYhtITylnYCYevyj6nD2K2DJWm+Wr/Vm845ItthGss0uks02Qbi4huDtHkRsRBwrV9nyzgc/8OmXG/lw4Rr+usiVSukxfCKbcfIvxT20Cr/oVoQFWn6s1fFBuZilbWY2tFlY1qLnb+1GXqwS8VqDikVBibw0901enPs6K5evwd/THYGDHV6uAvy9fQjw8SM0MAg/H1+CA4MI8PMjQhjxBMIYIiOiiQyPIT7u/0CYkklaai5eflG4+CbjEpDHNpdEbAWJ+EeUs6ZOy7M1Ur6SWlmi6uZLeSd/rFPgWSSisVVDd+cAeo0ZhUiJWWvBpDVjNXRi1FvR66yY9LNgqqRqZB1yrIZudEozeoWFHtMgGpkBtVSPvEONokONUqxDKtKTndeEf3g5DdJhjl99xKFLE4ycvotq71V0+69jPXIL4/hl1EMXKGruxDM0hbD4XEprm9DpGjDp62lsaiYkIoHo5FxK6tUU1XVS2jhASqGW6EwFUZlKsiu7ya/tI6PMTFKOjMJyNRr9HorL1SRndJCWI6O43EhlXRdltVZKqkxU1Flo7hhAptqNWrsLs3UMS+d+jNYx9OZ9WHsP091/mIHho/QPHaS3fz+DQ4fo7TtAh7yfytYeApOryazXEF8lQ9y9b9YCa+YnHj6e5s7kLDB3Hk3xcHKaU7cnuHz/EWfvPubwtYezsD2a5vrE7LmbD2dhu3TvEQevTnDi9iSX7k9ya+IxR6495MK9SU7duM/5u484e2+KQ5cnUO++imjwKgeuPOLuw6mfV8SstGoG+/eze/Qw+8eOsmf3QXaNjDM0uJfBgdlasdM6itmyB7G8n/oWK3llWpqkY2QXK5Eq+5Gp+iitUpOQKSalQEtMhpL8ukHq5ftRdp+jTXuI9GINta29pBfIcfDN5Jsf3XALr+brtSF4JzXhndLCerds7AIqCE4S4yWsxVtYg7ewBtfAYhav8WTJKldWb/Jno42QzTuEbLIJJDAkibi4DBJjU9iwwYn5H/7AZ1+t5+OFa/jibzuoFB8hJF6CW1A1AdGtJOboiUiT4xXVgG9sPRG5ckLy5fjlSfEvU+NdpSWgrY9FTqG8/Mo8Xnn1LRZ9twQXO3sEzk64C1zx8/bD19OXQF9/vN098ffxJcDPH3//AITCCKIio4mMiCE2Npnw8FiiYxJITEwlNSWT9LQ8ouOycfdPZu2OYNbtFLLVKYbAyHI212j4r8p2FklN7FB08lWHkVeqpXiXSqhtVKCS69FrTOiVBvQqI3q1iU5jD0ZdJzKxBp3ajFZlQNwme6KORszGbrosfajlBiyGXhQSPQqxHqVEh1ysQym3kJPfSlBUPQVtw9T3nKe+8wTmow8oG3hA0eA9Wvc/pmrgOjuiGwnNFeHoG01obCoB4bHkFVZQWdNEQnIxwshE4pITiU5OJ6tKSt+hq/QfvUnngetYx66iH75ARnknSYVa8ioMtIh7sXYfoLmji5QsCQV5GlRNuyguNpOYpSKj2EhyjorMAh15JXoKyjTozfuobbKSX6YlI182633bMUirbJh2+SAieT9aw25M1jHqWy0U1RrxiirAMyoPn+QSEspbOXbxGrcnJrlwd4LzdyY5dmOCs3cmuftomoNXHnDs2kOGTt9j+OwdTtyc4MTNSfZdesihKxOcuvmIEzcecebOJP2n72E+cpvTtya5/nCK4TN3OHJjgkNXH3D0xkPGL92n/8RdWnouUqI8iX7fTR5M/pvUND2llKGBccb3HefQwVOMjx1jdOQAI0P76evdTZd1lPZ2K8WlCqIT64mMbyQqqZ3sEjNZRSqkin46REaa2y1kFcnY7BDDZockdIPXGD4+SXKxGr/oKqLT26lstJJZqGCHWxqff2uPY0g5S+2S8UhsJihXySbvAmz9y4jIUJKYpyM0vhWP0ErcgstZtsGfZWs8WLbGk0Ur3fj62218/c0W/vbNJn74fiO+3qFs2SbgvY8X8emX61j4+To+/ctWqiTHCEtSYO9VjIt/BR7BtfiFN+IdVIm7dyFe/iX4BpXjF1KOn7ASr6BSwmKa+W6ZPS++/CYvvfo233+7FF8PD5wd7Nlpa4Ozkwse7l64Ogvw9fTF18uXAL8g/J9EcGAIIUFCwoTRREcnER4RS1JSGjGxiSQkZ5OaXY5/WAZrdwSxwU6IjUscfmElONZqeKtOir2qB29NL4tadPypog2/chlNrTr0ajNd1n46Lb3IpRr0ulmfWalIjV7TOTuW1i5DrzEjF6tQy590TZU61HIdapkehdSATt2JSm5EITVg0PVTWCwhJLaZMtlemnfdocRwFPPJCWr3TFKxZxLRkZ+o2XWbLRHVhOa04OgTQmxqGlGxeSSkVZBVWE9qajVpKbkEhQWT26ymUDuGeN8NWsceoD46QYXpOHEVFgQR9XiHV5NTokWmGsFs2YNGNURdmZoToxe4dfAWIyPnse6+QO/eK8jNx0kt1BKXKaKsWo+1+wDtskGKqs0UVpmoaOynpL6X/GormUUacks1FFfq0OhH6ZD1U1itwyM8A3v/OJxDk/FLKiSvRc/o6RsMnbzD3vMP6T92j31n73D6xgSHLt5n8NRtTONX6Tpyk/4Td9lz/j7mgzfpOXaPvhMPGD17nzO3H2E8eJP2wctcuPWQszcfod13nYMXH7Dn7B2OXr3P7vP3MI1dp1Z/mvjqIY5cfsD0v5s1TU4oYGjwAPvHT3H4wHl2DR3BatqFUt6FRGTCbNpFWbmCtAwR6Tkysov01Hfsokmym+IqPXJlPy0tGmSKHkqqNKzZFsqKreGUicZJr+7ETVjFZpdkAmNqaezoJy1fyibHRD75ux3bfApZ7pSOrbCa0CI9W3xLcBHWEpWpIjpDQXBcC36RDfhHN7F4jQ/fL3dl2WpPlqxy4/sfHfl+uQObtnhia+tNWGgCtjt9mP/h93z0yQo+/WI9X/6PDZGpMnzC69npkY8gsAJnv1K8hNX4hdfiG1qFd3AlHgHlBETWE50mITpVTFKWmuXrPPnti6/z/Nw3+NvfFiFwcsFppx07bW0RCDxwcXXDy9sPTy8/fH0D8fbyx98vBF+fILw8/AgMCCM8Ip6o6FRiYlKJjkkiJi6Z5PR8fAJjsRNEYO+ZjI1bAjvcEnELyic8X0pgqRxhjRZhg55YSQ9hkm4iCloprmzDqDVjVBvRq42YjZ2zxl4KHWZDDxqlCa3K/MQI+kmaqrWgkeuQdchRSFTIOhRo1dZZoy+lGaO+C7nUQGZ2Ez5hFZRKRxCP3aHMfAzLyQka9z2iduwRsuM/UbfrBvbRhfjEJuIZ5ENwWAhJcWXU1ckoK2umuKCavIx86qvaUO+9To7+GG377iI6NIP2NCSLD7Ejqg3HsDp8wmtIz1PQ3NJJp3EXY72HuHDgKo8fzHD7xB1G999h4OwU1dpxsmq7cA4qJj67A5Gsj87uvcjVg7QpRhk9doPx03fYdfQag/svUtXcTUaBnJaOfnr6DtPc3kluqRJPYRouQXG4CZNJKGokoUxCi+UQql2X6T5yG+P+6/QeucmeM/c4dOk+kr7zNFlOoRi5gnjgMj2Hb9B//DatvZdR7LqOafw6+84+RL37Ch29Z7n/eIrzNx+h2XWF/mN3MB+4zvCxG7RaTyLrv0Rhx14Sq3rZfeY+t+495medvtMS8hjoH2dw8AAm/TBKaQ8tDXoqS6XU16jo6txHc4uJsMhSAsNLkJkPMXTgKi3yYcpqtShU/bR36JHKuigolbHZMYYft4WTUNaNIKqRsEwZmwWp+ERWUFSppaBci7ewgq8Xu2IfWMpqjwI2+hUTUWZms28p9sEVeITV4R5ci39UCxGpCiJS5SxZ78e3y1xZttqHlev9WbHBjxUbfAgIzCAjo4K0tGLs7PyY994/mP/hIhZ+vpbPv9rC519vZc22COw889jhns0O90wcffNx8S/G0SufgMh6hEkiguPbEcaL8AgoxT+siiWrXXn+lbd48ZW3+eKr73DY6YijrQO2O+xwcXFH4OaJh6cfHp7+eHn74+cXgqdnIF5eQfj4hOLjE0ZYRCJhkUnExKcTEZ1IZEwiMXGphEQkIvCLxdYtjh0eSWx0jMQjrJjUfDUpOQpi00RkFGkorTVTWasnLq2KrPxammqbkLeLUUuVaJV61Ao9UpECtUKPQqpFp7aiU89OwZj0XWiUhifG0Hpam8SolQaUcuPsdJS2C63KhE5nJT2zHs+gEsokI0jH71BqPkbXmUfIDk3RfuAx2lM/0bDrKjbRFXgnluLqH0F4dDyJCVkU5BSTkZBKfVUZmXERDOn7OHX0AW3G47TvuUPzgccoTv5EnOggdvFSbAOq8A2vo7rewu6+o5zbe4lbR+8wcXOaRw9mOD9+k+H9D+g+N0NwWRc+aTJcwspJL5DRLu2id2AcqaKX8pZ+9LvOc/DaFH0n7pLb2EVEejvChDokiiGGho7QLuqmuEKLV2gy9t6h+MVkEpRUSFROHQWtXTRbDtHadRJx/wX2nrvH0PHbdB+8QX7rHgrF49QZTtJkPUvv4VuY916lQHyIJus5JP0XUQ5dpk5/HOXAOa7cneLcjQmUA+cQ9Z5Ht+cK8r5zZNYNkde8h7ymUVIq+1AMXOTW/X8aNf//QEyKSKbHuov+njE0qj6Usm56e/YzNHgYschKT9cYWsMInn6pLFnjRVBiMzFZUnwiqiiq0CKT99IhNiCWWCmqULDTPZmlm8KILetBENtKVIGezYJ03IVlZBbKyCiQ4uyXx18WuWDjW8gG31JWCrKJKDOzxb+U9YIMlm+NZOX2KDY5J7HBMYEV2yP5cpETn32/g0++2cqHX6xlwZdr+ev3O/huqR1LfrTB0TmQ7ba+vPPBt7z38RIWfLaGBZ+tY/5HP7LOJgoX/xJsBFnYuGVi75WHk28xDp4FhCZ0kFxoJjFHR3KOHne/Ytz88lm1yZfnX32Hl//wLp999R1OTq7s3GnPlq3bcXRyx9MzACdnT5wFPri6++Hi5oeLmy8ubr44C3xx9QjE2SMQv5BYAsPiCI6IQxgZS2h4LBGxqXgEJrLFMZz19hGs3hGCk18O0WkiwhNbCItrJDFTTEGZmsJSKdFJpaTl1FBdUY9CJMOgNqCUaDDpOlEr9DTVt2PSd6OQGhC1KTAbeuhokaJWzPrRtjVLkUq0dLQpUcpNs07tKjNKmY72Njkp6bX4hlVQLt2FfP9dyozH6Dk9ierIFJJDU+hPTdO67w6bo5rxTZew0SkM//Ak4hOTSIoXkp+VwNVLFxnrHGK3eJhrQ9e4uv82B/fdYvfB++w9NYW48wx17aMoZKMMGg5ycfQaN3bf5u6RB0zcnGLi2jQTpx8x1H0Jxd7bDF2eQVjZg3+2FidhBWmFSkTyXvoGxpEoeqloHUC/6wKHrk+hO3iLgCw1QakdRKa1oNAOM7zrCO3iTkqqNLgExODgG4p7WBy23qEkFDWQWa2gQbOXWvVBqhUHGDx6C3HXaRr1J8msGya9eoD0qn7qNcdRDV+h2XiKzIYR8tv2UqU4TKv5DHkte5F2n8W89zrakYvUaY7SqDuCrPccVYrD5NT2k1HeTVp5F6Vto4hMJ7lxd/LnQSxKSaPXNMje4cNIOgwU5NZz4eJNDh+9SGOTAbN5DwbTbiJiS1my1he3sGpCU6X4xzaSkStCJLHS1qGnrcNIdb0B77AyflgfSlxZL66x7cQWG9ngko6DTw6puSIyC6XYe6TzxXeObHBNY0tABd/vTCayopPtwZV8utSd517/H5793UJ+8/uF/OZ3C3j2dwtnn/+4gP/+/UfMeWEe//nMn/jjW39hyY/2rFzjiJNrCM6CED76ZAkffrKMBZ+t4uOFq3jv4x9ZsSkUO898dnoUsNMjD0FQJQHRbfiENxIQ3UZQnAjP0Bp8QmvwDCzDK6iUtdsCef61d3j+tbeZ/9Ff2Lh5O5s3b2fjxm1s3+GE7U5XHJ082WrjhI2dAFsHATb2Lmy1E7B2qwMbtjmzeos967cL2GznwU6BL8ER8cQmZuMZEM0mu0A2OYSzcnswK7cHs8MjmeDYOgLCqwgKryJIWEJxuRKlbpikzBpSs2pob1fR1iqlvUWGSm5A0qGivVWOWmGipVEye2uWREdHmxJRm4K2ZjFtzWI62pRIxTqkYh1qpQWNyjrruqcw0NoiIzm9Fr+IaioVo6gO3KXccJyeM5Ooj00hPTKJ8fQM7fvusimiGd80CTYeSQjjyslIq6QkI5Pm6mJmZqb56RHcPniH0+YLHO+5xMWxW1wbvMq13uvcGrrJzaFr3Oi9wp2R29wdv8fds/e5fO4Wd8/c5/b+Ozw4+ZATe26g6jrH8Pkpwiq78cvSYR9SRkaJGoV6gL7+cdo6LJQ2dmIZu8TR26AYu0NwvoGA1A4i01uQawYYGDpAS4eZkioVtu7BbBV4E5SQhl90IoEJGURmVVDSaiW/oYeS9lHajMcoaBkhu7aXqGw1+Q2DRGUpyarqpVy0mzrlQZKKTSSVWMipH6RRfZSMql5E1lNohi5RId5HtWSMGvleZF2nadUfI63EQPqTiMqQkFvVyckz1/i/n/+9qDQ+ikHzAIf2nkApsRARloHBso8m8SDFFSrM1jGMpr3EJdfw3Upv7HyLCUlX4BPdQGxyA60dJtpFelradDS1WwlLbOIfqwKILenCK1lGYpmVzZ65OAcUEJPWRGpOO/YeaXzxrQMrd8ZhG1bLP2wSiKrsxiasls9/9OS3f/oLv3pxPr/47Zv84rm3+MVzb/Gr59/mmZfe5dcvzefF1z7k7Xf+ytxXP2TtBjcio/MRRmTg6BLAwk+X8NHCJSz8dDkfL1jO+x8v54dVvmwTZGPvU4q9byluwTUExYkJim3HP6qF4Lh2BIFlOHkX4uZXjFdgGRttQnnhtfk8O/dNXn/nczZu3sGmTTasXbeFLdsdsNnpwg57ATaO7my1c8XGwR0bB3c+/moRL76+gFfe/pRX3/6cl1//hJdfX8Crb33Mmq2OCGMyCYjMwMknjnU7g1ljG8bK7cFsdY3DP6qCoMhq/EPLCAovJTqxmtSsRmJSqhEmVJBdKqaiQUOL2EKHxISoQ/NkMNtEY72YthYFrc1y6mraEXeoaW+R0dYsQyLS0FAvRi6dvXtEITMik+iRirWoVBaS0qtxDy2lTDqMev9dSnVH6T4zie7ENKpjU5jO/ETr7jtsiWrFO1nCFkEyceltZGe309Vu4MieMSYfznD74j1unL7N5QM32Td8lcHuy5zuucZp0yXOWi9zrucSB5SHuHrwOncvPODC8ZsU6qycOHiJsyPnOTd+mevH7tKqOkbTyE28iyz45+qxDyolvViBXN1Ld/core0mSpp70IxeRrL7OimSw/jmG/BLERGV3o5GP8LQyAHaxRYKK2Q4eIeyVeCFd1QcAXFJuIdFEZaSQ1xODfnVWkqa+siv6San0kpOlZWI1HayK8zEZskQJovIreohu7KbyDQ5meVdpJWaKWneRVKhgSb1IcrbRsiqsJBZYSanposa6V4aFWNklxuIy5SQkCMjNKGR6AwRR45d+HkQC8ODsCr07B0cp7dzL9Hh+TSJhihr6KeoXIXJsg+DaQ9pOa18u8oXe/8KQrNV+MQ1EhpTQVOrDrHUREOTivIaJe5BBfx1uTcRuQa8UhSE5urY4J6Hg38BkUn1pGa34eyTxf8scWXRZiFO0S38dUssEeXdbA2u5Os1/jz/xl+Z89J85rzwFnPmzmPO3Hn8+uV3+c3v3ue/X3mPl3/3MV988SMvvfIh897/B98u2sLadY7s2OnFJ58u5sOPvmfBJ0v5aMFS3vtoCYvW+uMZ2YpA2IJfnJTQFCUhSTICY1tx8C7C2bcE9+AKXHyKsBNk4RlUyYad4Tz32rv85qU3+eNbC9m01ZbNW2xYs3YTW7c7sN3Wma07nNnq4M42R08273Rjk62Aj75ewq9//z7P/uF9nn55HnNefItfPvdn/vO3v+frRWvwDIonLC4fX2EW62yDWGMbyo9bA9noGIV3WAn+wnL8QkoJiaggPKaMmIQygmNLsfFOJ72uF0nfJRo1Y0h0Y4glRpQKE20tSrTqTsQdmicQamhpkqFVdaJRWhC3q9GqOxG1q1HKTcilBqQiLXKJjuYmGbFJ5Tj551PU0Y9y7A4lmqNYTk7QsW+Cxt0PaN37gBz9aTaFN+GVLGGDUyKRyc2kpbVysOswP03+xMTdh1w9eYNzh69y4dB1Do5cYU//dc6N3mbccJ7D1iuc33WbIwMXOLX/FhcP3+bCkVt0DhzkyvnbnBu/zIUT17l6/C7lyrMk6c/jkqUlJF+Pc0gJOaVKxHILVusgrSIjuXUWao2HCW8Yxi5Hj0++Ht/kDhJzpehNu+kbGKOxRU9plYqtzj5scBSw0ycAn6h4/OOS8IuKxT8ygczCZtIKRWSXaShv7CUxV4YwqZHwxCYiktsIjmkgp8JCapGO5AIdsdkKojOlJOSpSS8xkV/bTXFTH+Wt/aQVq0ktVpNbZaKoxkJ4YgOhcbUkZIsIT6zHL7yUQ0fP/TyIBcG+GNvljHSN0mMaJTggk9qWASpaR8gp1qA1jGLtHKOq0cii9UE4BVcTlqUmJE2Mb2QpNY0a2sUGahvkFJWLEQTm8PUyD/yTJbjESXBLkrDJqxDHgCIikxvJKVHgFpjHP1Z48reVvtiFN/DlhggCC4xsC6vl283hzH3rHzz90nzmvPg2T784b1YJX36XZ15+l6dfepcXXnmfTxYs5s9//oyPFizi799uYMXqnTi7BPHFF0v58INvWbhgCQsWLOH9DxazcmMwEVlGvGPEeEWL8I5uwyu8CUFgBVudM7BxycTBswBX/yLsvHJxD6lgk2Msv31lPr+d+za/+/MHLF+xnrVrN7N+wza22zqzeZsTW23d2GLrxhZbdzbburHZzp23Fv6VOa+8w7O/f59nXn6XZ15+h6dfnsev5r7JVz+swS8iBSefSBatdWLpRi+WbPRh+ZYANjvH4R9ZjU9IGcGR1QQJy8gt7kCtHyYmo5aNbkmk1Q9Soz2OV2wd7epxqqvbqatpRaUw0VDX8WQDQUtbm/wJbDokIi0K2extzBqlBYXciFxufJLCymlplhObVIlzQBGl4gEU+25RpD6M9uA9ikwXSVOcIFN9msjGPawPqsUrScI6xwT8IquIiarhQOdhpu8/YHK8h4t7DzJoPsTlszc5MX6d/aM3uHtzgssn73Ju/22uH73H1aP3OHviPrdvPOL6xUfcPv+IR3dnuHNmkombj7lw7DbFyvOEthzEIUlOWIEB59BSsotliCQmTKZ+WttN5FSbqdTuJ6RuAIccLb55GjxjG4hMbUSl6WNwaJwOsYXKWhWbbAWs3m6LjZsXnqGRBETH4xMeiU9YJOn51UQnlxGZVE1Stojg6AqCo8oJjCgjQFhBYGQVEcnNhCU1kl6iISq1lYDoauIyxaQWKEjMEVNUYyI+o5WkHDG5pWoS05vJyBcTFl1GQFgBkfHVhMdV4uabydj+Yz8PYn6QL8q6Noato/RY9uDrk0ZhpZmqjlGyitTojKN0de+ntEbNko1B2PoV4xXbTkiaHJ/ICqrrtTS36ahvVlNcIcE9JI8vFrvgElGHU4wY1wQR2/xK2OGVTVBsFSm5HXiEFPLdal/+stSDrQHlfLY2DO8sFc4JIpbaxvPS29/w9Kvv8+vffcCzr77PMy/N5+m57/D03Hd4Zu47PDv3Xd548yvmz/87P66wx8MrBr+ABLy8Ivj6q+V8+P63fLpgCQsXLOGDD37gf77ZyXa3Ara65rFVkMsO90JcfCsIiW8kq1ZLuaSH+BI10dlaEgvNZJT34BpUynOvfsCzL87jtT+9z6q129i0xY4fV21k7UZbtuwQsGG7KxufxBZbN7Y5ePGn979gzqvv8OzvP+TXL8/n6blv86sX3uKXL7zJ59+uwluYiGdoItsFYfy4xZelm3xZutGXDQ7ReASX4hFYjE9wCb7B+Qijy4hPrSE4ppTNbqkkVPahGn2Aov8WEtNJqqrbaW4QIZOqaW2WIO5QI5POdkaVchPiDs3sdegiNS0NIsQiFa2tCjo61LS1Kamv76C+QUJkfDmuIaWUSnfRMXKNQtUh5HtukCw6QGhVPwnt+/Ev7WFdQBVeiWLWOSTgLawiKqKGIz3HmX5wn4l93VwcPciAbozj+y5wcPQcewcucfbEbc6fvMGhoYtc23+P84O3OH/wNneuPeLEgbuc2XOdB9emeHB+I798AAAgAElEQVRxkkd3HrNn9CpxDYewTdOxPaKF0Dw9ziFllFTrUav76e3ZQ1uHhZRiNaWKfYRU9eGYpcEnR4l7VDXRqY2oNb309u2hpVVPVY0SO4Eva7fvZIujK67+wXiHRuArjCQ4KpbY5FxCwtPxD8nAJygbn8BcfINyCRKW4BNUiFdQPq6+WfiEFRMWV4NvSCHeQXmERlUQFF5KZGw1yakthEWUEpNQS0p6M3GJ1SSk1hMVX0lQaD5eful4BWQj8Epn39i/ATHRw5W6gkosmj56O/fj7ZNBXHoH1aLdZBWqZjemdcMUVyn5YZ0vaxxTcBbWEpwqxSOsnPJqLU0teuqbNBSVS/AMLeCLRc7s8C9FkCBHkDgL4iaXVHzCS8kolOAakMt3q/35comAbUHlfLYuDOdEEbYRjfywPYqX533Dr199n2demc8zc99hzgtv88sXZuvEOS/MquR/P/cWf/jDJyz8ZDEfLfyBxSu24+AaxF/+8iMfvv8Nn32ylE8WLuaDD7/jy79tZYNjBuvs09jglM4O93wymrvIP3KJwMOXiDl3m5abD6nrPIpfsoKIDB0uQSU897uP+e8X3+bVP3/A8jVbWbNhB4t/3MDqTTtZv92JVZvsWL3RnvVbndlk48rGHa688+k3/PKlt/nv338wq+Bz5/GrF9/iVy++ycdfL8HeKwy/yHT8IrNZvsWXRRt8WLrJnw0Osbg/AVHgl4e7bzYBofkEhGYTFFXMJrdUYsq7Ue6eQLv7MS2GU9Q2yGhrllJb3YykQ0NLo4KONg1m4xBqVScGfQ+tzTIqSmtobminqqKejo5ZGJuapLR1qCmtaCUmuYbgpBaKpOPUd18lT36A9oFLCKv7CS7vIrphBK88ExsCKvFOFLHROZWQ+BaSE9o51ncKfoKHdyY4d/gqJ/ef5sjBUxwZvcBo93nOHr3H9Yv3uHLqJhf3XuLs8HUeXpvi3o0pjuy7zbnxW9w8/4Ajh67TNX6bnLaTxFXvRZBlwDtVSWJ5J37RtZTV6jGZdtPdtYfWDguZFQbqzEfJ158monEXPpkyXIRlRKfWoVR10tMzSlOTlpyCZrY7eLDFwYWtTgJ2CLxw8QvCIyQM/8hIgqPjiYjNwMs/AXffZLx8M3HzScM3MBcv/2wEPhm4eKUh8E5H4J2Oi3sKbl5p+AXn4xOYS1BIEcEhhfj4ZxIiLCQhsZqIqCKE4QUII4oICMzB3TMFJ0Eijq4JjI3/GxBDnJwpySpBp+imr/sgXt6pBEZU0aI+REahmsYWIypNPxU1KlZsDmTFznicwhsITJUhCC0lv1xJRbWc8ioJxVUyhElV/H2FJ1s88hAkynCJa8UmsJwtgkzcggvJKJYiCMxl0Tp/Fn7vyLaQSj5bG8qOqGbsY1pY4ZjIK/O/4+mX3v0XeHNefJs5c+fxzEvz+dUL8/jlb97gqf96iaeeeo6n/uN5nnrqWV7+/Qds3O7JV1+v5KMPvuXzT5bx6ceLZ79/tZ5Nzpls8yjE1qsE72wlawdO86x6P0819PFL6R6+3nuBuit3KZb2EhBfxzqnZJ79w8fMeeENXvnzh3y7dB2LV2xk8cqNrNviyJrNDixfu4OV63fOxoadrNniyMdfL+MXL77FM6/MZ87cd3j6pXdm09O5b/L+599g6xrIdudglmxwY8lmP9bYRbHdIxM7n3z8o5tw9itG4F+Ei3cusSm1dMh7iE6tZp0ggYgyK+KRB8iHJxB3XaC2UUldnRiNrh+1ug+LaYSMzBp+XCPAwy+N6joVndYBxG0SigsqaGmSUl8norFJSn1dO1WVzdQ3KBHGluESXEx0iYWU5n3kSvZRrT+Cc1w7TgltBBWbsI9vZ6lTCu6xLazdmYBnWCWxMY0cN5xg4vRtHly9x6VT1zg2MMQhlZQzYxe5eOQ2V/fd5Obxu5wfPc4Zay+nx65x68JDrp65TV/vQc6fvsm1K/do1+5H1HWBwd4rdOrPUCbaS0ymmHU7ovjrEgGL1niRkVdPb99u6lt0xBUoqDEcoG7wOkkdY3inS3EKLSc2rQmtpodu6yDNjWryCpvZ7uSBras7Wxyc2WTvjL2XH+5BIXiFBBMaF48wNpVAYRqungkIPJOxcYhA4J2Ch18GLh6pCLwycPVMQ+CVhqMgETfvdLwDcvD0y8I/MA9v3yw8fNIICMwiJCSbkJBsQkNzCAzMwNcvDXfvFBxd49jpGM3esSM/D2KAgyslWeXIOyx0W8cJCs7FPaCQOuk4aYVqmtusdPaMUVGrZMXmQBZviWCbXzk+yWJcgstIzmmjpEpKRZ2c6iYd4ck1LN4YwGaPTLzT1dhHNGITVMk6x2QcfLJIyGnBM7SApRsD+egbOzb6l/DJ6mDWB1bikiRmpWMiv3vve375wjzmvDiPX70w2y2d86RWfGbuO/ziN6/zH798haf+47c89dSzPPXUM/zH/3uOhZ8u4qu/rODD977h84WzIH74/rd8+vlq1tvGs8k5my0OWaxIljJHdZj/7BjhmYZunpeN8rxqPzuOXOH49DSnb96hZ+QQjr5Cnnv9fZ599S1+WL6RVRt38I/Fq1i6aiurNtixcp0ti1dsYfGKLSxbu501W52Y/+l3/Nfzb8wC+Mp8nn31PZ597T3mzH2DeQu+xtY1iJ1uYay3D2SFTSirbWNZY5fIFkE2IYkSQpPEBMU24xNRTURSPSk5LfhF5rPZI5HwUjNtA3dRjEwg7rxAdaOalIwqYlLraBT3kl+hZJOtkI++2sSbHy1n9eZA+odOsX/fCVoaZNTVdFBfJ6apUUZ9nYia2g6qaqSERpfgFFiMR1w77qkqMttHKZLuYa1HAWs887GLqmOJQzyfLnNDEFHLim1ROPsXEhFewwnlEc7mabhYqeXRzQdcOX2Gk6PD3Ll0m4nrD7mnPMPEvntcG7/CvSOXObz7BFV19YyP7uXo/qNM3Jvk+tm7nBq/wsw9uH/iPuXZSr770YM/v7+c3729mD/OX85r837gs282Udcoo6pBhTC9jSLZCDmaowhr+vFKk+AirCQmtRG1qguLsZfWZi1FZSJ2uHixzckVG1cBq7fbYOvuiVeIEB+hkNC4BPzDYvELScLdJxmBTwo7HCNx8UzC3TcdN690nNxSsHdJwMktCVePVASeqXj6Z+Hum4GnbyYePul4eKfi65tGQEA64eH5CIV5BAZm4OGViLNbPPbOMWyzDWN0z8GfBzHSO4TkqCzqKqX09xwmTFiIvUcmBU3DJBWoqGs2YzDtoqZRxWb7KP6xLpi1ghy8Etqw8yshJq2B0mop5XVy3P0TWbMtkO9Wu7HWOQ7/XD02IbU4hNezwiYGW4904rNa8QjJZ9E6fz746w7W+RTy6epglrvl4ZYiZaltDH/4cDH/9fxbzHlxHk/PfYdnX5tN8+a8+A5Pz32XX/32jScgPsecp1/j+Rff5KmnfsHcl9/myy+W8f67f+ezBUv49OPFfPzBdyxYuJSla/xYZ5fEFudMvo9t4TfGo/xCvofnJLt4QTvGLyUjfNh3hNRLd/A/eYuj0z9x6+EjKlrF/P6DL/jyH8tZsW473y9bw49rbVi90Z4V62xZvsaGpSu3sWK9LcvX2zJvwT/4z9+8PtvpffU9nn3tfX796rv84oU/8foHX7LNyQ8n70gEwSlsdI5lpU0UizYKWbUjgYC4DiLT5YQli/CPrSc8uZGgqBKc/VNZ7xJDZKkZ+egkpgOg6L1GXqmUdZt92LQzEq+wIrzCi/AOy+er72z4+Ku1VDVa0Ch3I2+3oFN1k59bRWlJE2XlrZSWNVNe1U5+URO+Ibls98zBLqQWu6g20ltGyGkbZrFtEkvtE1nnmc5320L4aqUHTqGVLNkYxg6PLELDyjgzcIYzOXKO+hVz9+g1pqdg6vFPPL4/yeTVCR6N30JSoyUyIpusjAZKSlvYYGNHdVktU3cecXL3adKjq0mOrkQr30tNpZWPP9vCK69/xx/fWcYbH6zkrY9X8+aCVbyxcDlxyUVUNWgJTWslXzxIXOsInvk6PFMluEZUE5PahEJuobdrmNYWHTkFzfx/nJ1lVJXb+rf33u7ttltEaaW7u7u7kRIQKRVFERsDARMVsBBEpURCQRATu7tA7G5FmgXX+8Fzzv9/xnvO++G915hjzLXmE+vLNX5z3s987p9/WDTB0XFMS5hJUPQMImfPJjpxLrFJSaSkrmL+kjXEz1nJ9LiVRMauZmr4EkIjlxIVu5ro+AxCI1PxD15IcMRSouPTiYpJIypuDVHxa5gxM5PpsWuIn5XBzFnpzJm7luTkDSQlrSUhYTXTo5cTHrWEqWEL8Quaz5Vrd//L1DQmiSVzV5K9fg/H6m6wcMk2/MNXs2nfVVZurSdrWzUV1WfYW3KUkOg0DJzm4TtzB4nragmem8fi9CIKio6xcEUOaoZuGFgHIadlg4nrdBIzqwhbsIfw+bux9V2Az7SVzFtZQOScDVi5J6JsPBW3mI3oei7EKiyD6LSDWPotQErD5V+KOFRInsFjZRk4ajKDxsgxZIwsf4+Q4o9Bv0AcPkoKHWN3JojIoa5tgYmxOwqyxmiq2KChbI2qogVqqrZYO8fh5L8Ip4Al2E5fh1L9Q/4+9oi/jz5g8IkmBp1uZsKZJ8ifecKIhsd43XzPuR/dfO2H0uojWNh5YmnjjqWNG3bO/r8AdAnA0X0qTh7BOHkE4+gZgqK2JQOGSzBorAzDJigwVFieQeOnMGDEJERlNQmMmEtw9AIsPSKx9IzF1CUOM9fZOPovIiIxh5D4LELiNzE1bi1zl+1i194GFqzIwT1sAfGp+azf00hu2QWKDt8kY2MR3oGJLFqVR1zSBoKilhCfvB4VXWfmL8mh/MAZVs7JZG3yeoryKtlbWMPmnGKy86rYVnCIrNxitu44QHxKDsFzdhA0dzduCTtYvvs8aYVnMfZJxsxvPlZT52Mfvgg913hCknZg6ZWCb3Qm85O38eHpJ1qvvuJpznHan/3g2+dOnj99T19nH4KufnZuL0VO2pQJQupMFNfD1TuGqqqT3LjRxLPX3zlxvpmc/HrmL8lF3zgEW5dEJOWdmCRri7i8A1LKjkiruSCt5oKcpjOrM7azeVslCUsL2Fp+mfUHbzMrq474NQeJSN7OorQ91Bw+xYmGRnbnVZK5Ph//0AgCI6YTNWs2UbNmkZCcTELyfGalpJCyIp2Z81YRNG0BwRHLCIlcQWDYMnyDF+EZtBD/8BV4By/FxTcZn5ClBEWtIigijekztzI1ei1Tp6fjG7qEyNhVxM1MZ1ZiBrNmpRMfv5romFWERywjYOoCXDzjcfSM5+KVW/8ZxKToOSyes4KszDxOn7xL5oZSvENSydp/hVXZDWRtr6Hu+A1Kq84Ql5xNyvoa9je+Y8vhJ0Qsr2LumgPk7D2JW2AigTNWEhK7HAevaIIiFhESm0FQ3Aa8ojIxc0vEZepi4pdsZ3ryZmx8klDQD8AyMBVtt2QMfZcxbXkZJp5zkNVxZ9DYX+vBIePlfiVnxisybJwCf4+czMBh4gz4B4iDholi7hCCi3c0Hv4xmJl7IStjhJqSFWpKligrmqOsaoW1czwOfgux9pyHQ1gaFvXNyNz4jMjFN4xtfMLYk48Ycewhw2ofIHnyOfKnXxBy6yPHPrXRJoDtO/ZgY+eOpY0rVvbeWDv5Ye3oi62TP47uU7Fx9sPZJwwVA1v+GC7+P/99vAyDxkrxx9AJTJBUxTs4gaDI+TgFJmDpEYuJ8wyMneKw9JiD//R0/KLW4BW+Cr+odKYlbmDO0lwSUjYSFLsMt7BE3EJmE5m4gtWbSsjcVkPCwmzs3aJx8ojByTMGn+AkEhdspK7hDqmzV5ERt5ylofNZGruCnB1HyC69Qn79Y/afesauIw/IrbxFwdEnHLn5k7Jzb1lXeoNtNc1sOXgL79i1+CZk4jszHY/YdFQso/BLyMbINQmfGZtIWZzP8ztP6XrfwZcLH/n+5icpC7ZgbBBE6rKt5OaWIK9ohbCIFiKShgiJ6ODiM5PjV16RlneB6amVxK45TPLGo2wvvY6NSxyyira4uMSipOGCmLwl4oq2yKi7IaPmipaxFzt2HyRn9xHSc+soOfaIfQ1NbC69Qmp2HUFxa0lJzaOh/iJnTl8mb1cFaRnbCZ+RQMzcZGYkJjFzwQLmL1vO0vR0UjPWk7+/nOLyOgqLajlQeYbSg2co2FvH7n1H2ZpXTdb2KjbvPMK6nEOkbz7IutxKtubVk196iY07Glix4SCpa4spLD1Fde1listOUFLeyJbsCtLS97Jk+Q4WLsll4dKthEQu5u79/5KsSYxMZFFiKhvW7KCx8RFbt9XgFrCEtJ2NrMo5yvrcQ1TV/nLlTd1YSeOjDk487mH6umN4zD+AZ8JuEpbtR8sshNCE9Tj7zMTcIhBbq1CMzcMwdEzEJTwDU/f5WPssIGr+FqKTN2PtnYSsti8GbslouSSjYp9I6JIizDznIKfjzqAxcgwYJvZLCcfKIqfhiIi0EX8Nl2DAUDH+GDyR3waMYfBwcfTMfTGxCcLaMQQTMy9kZQxQUbJAXc0aFRUrFFSsMXOMw953Cfa+S7D1W4L93gvo3fmGytX3iJ97xpjaW0y5+AaFKx/QuPQWjXNv0Dr7hti7H3nb0cOb12+Ijp6Jiakj1vY+2LkEYuscgKNHMFaOvlg7+2Pl7I+BpTsDR0oweKwMw4UVGTxOmoEjxfhzuDBicpr4hMYROXMJ0fPSsfObhbHzDEyc4zB2isM5aAmuwUtxCVqCV/gqfKJW4h25mPDENfhOT8EuIAbn0CSiF25h++FmDlxqpaDmIWExK5kasYjgqCUERy5h+apdLF24ifUpGzm8tYTKzD0Urium4txnKu/0U3qrnwO3ofy2gBMtcPYJnG2BC0/g+mu49qKPi4+7abj5lZrLbyg+8ZjtlTdZv/sMRbX32F12gcMnn3Ck/hZ1JbU03Wim80EPh0rOIavgzBQZO6bI2TBZ3oKJkjpMnKzHeCk9xOTNmZdWTNiiEoKS97Mq9yTrdhxlcUYx63Jrmb9sO+4u0SxNyCTEeyYKqtaIyVsipeSItKoTvmHz2VdynBWZxSxMK2bp2lKWZpawLLOIecu2M2fhVjLW7af8wDHq686wbXspy1dtIT5xEWnrc1i6ej1rN+Wyu7CUq9duU1t3hs/ffvDf43/2hPb19/+jTk0fgt5eBP0C+voFCPoE9PYJ/tcZ/fT29PHtaxufP//g8+cffPvaSuvPdsoqz/Dx87/f718ghnuFERUUw4LZK6msuERefgN2Hsks23Kc9J2NrN50kLKq8+SVnGVtXiNnWnopv9HBisrXbDj+lVVFt1m88RDzUvPYW3GWkopj5G0rZvXSHIKnrUPeJBEJvWgmaU5Fy34mIbM2ETFvMxaec1A0nIqx10IMfZYhaxFH2PIynMLXoKDvy9+j5fhrhDiDR09mmJAcIyeqMGKCEsOF5Bk6Vpa/R0rw+59jGThEBA0Dd9T1XDCy8MHM3BtZWUOUlKyQljdHXNoEcTkrzJ0TcQ1ahUdYBvYBy3Gcn4dn+S28Dt4i4NB9vKvvYVpxA83aeygebULl9DPUTjwj8fo7PrV3AXDoUB3Gpo4YW7hhae+LhZ0vVs4B2LgEYus6FUfPUOxcgzCx9kTDwJ7JSvpIq+ijrG2Cup4Z5g5eBEQkEBYzHyv3aRg5RWDsHIO5+2wsPObiFroCx4AluIeuwDU0lYCYNazeeoDFGTuZNns5ATEL8IyYz/TU3eQee0f1rW6OXPvBvpp7ZO89TWb2IRatymd+ymaWpGxkzcINbF28kbLMfCrzj1Bz5TMHbnRQeK2PvZd6qb7by8kWAaebBZxqEnC2uY9LTwRceizgQnMfl57A5Ra49Lifay3w8it8aoXP3+H9F3j29BvHDp3m2KFGbp9twdY6jglSVkjK26Gp542EnCnjJbURktJhlJgaOpb+zFpexIzF+0jZUIlXxHK0LEKR1fVBXscPB+95LFuWy46MPFITV6OqZouEghWyqi6o6fviHZLCrsIG1mwsY83GErbtrmF7XhV79tdSWnaUgxUn2LmrlOrq49TVniI7u5iVaduYn5LGwqXprN+0ndwde9lXVMnZizc4dPQSLS+/8eVHNz9+dtHa2knrz05af3bx42cnrT87aG3roLWti+8/u/j8vYufHb10dPXw6Vs3L9785OXbr7x494M3X7q4+uATt5ve0tbRTVd3L+0dAjo6f0HaK+hnf8Vl3n1q+88gpqVuYnbCQhYuyGR/yVl2FZ7EyDaWJZtrqTr7mq0Fpygsv0T5iWdUX+uk6kY3h+71UHG3m9qHXZx83MWxOz+pu9nOoSs/uNrSwc/uX9c+fe4OBvZxDBRx5G9xR4SUPfCNTmdGSi4m7nOQ1vZF23Em0zNqiNlwnJWlD1m85zrT0ytRt45iopw5QpMNGDJqMr8PGs/vg4T5feCv9tvA8fz25xh+HzgBZW0nbFwisHUKw9zKnynShsgqWCAkoceISVqMEjdAxSgEE+dZmLrOxSpgOdOXlbJ2zw12lt1n/8GHlBy8x57Kh2w4cJvphRewzT9D8MEbXH71g/bOHgR90PL4GS6ugegaO2Jq7Ympza9mbu+DmZ03Ni6BWDsHYO8WiJGVM/LqBmgYWGHl4IG1gweuvmH4hcQQFpOMR8hsrDxjMXCegbHrTAxdZuIRkY5nRAbu4WnYBS7GOWQxgfEriJybTlTSagLilhC6KIfNR1oovdHF0aZuDp57R0XjK0obmimqucOu4rPk7jzCtu0VZG/ax/a1eeSvy2P94k0kJGaRXnieyrs9HL4Ptff6ON4k4FSzgMbmXi48EXCxpY8LTQLOPhTQ+LCP03d7OXNXwI2mPnLyjrIgJZum5vd8b+3j0/tvfHrzia6OHhYuy2GsiCkTpcwRkjBCVMaMSdIGjJPQZKy4JqNFNZDVsCFuThYLVuxB2yoMEXkbxJTtkVRzYbK6O5IqrkQnpPHz8zdunLuOgaEbMqqOqOj6oazjg4ZxELFJG8nbd4xdhbXsLztK6cEGyisaqD50guqqBqoqjlBf00BNZQO7tpeTuTaPvXsqWZG6jo0btrF8eSapqWvZlL2HsupzHL34jsqTz3jx9juv337n/fsffPn6k7fvv/Luwzdevv5Mdd09Llx/xcOWzzx+/p0Xb77SeOEp56+9orj8MnWnmrj28COnr3/g1qMvfPrWzqfPP3n15huPn36kqeUdHz7+4MPXDjo6e/mPb1/cfPKdS48+cvr2O/Yee8rOQ00Ezt9LSMp+5qZVEbeokLTsoxSf/sDBaz0cutnGsaYO9l74RnbDR9bXvmNT7Vuyal+xpfY1O+rfU9r4icdvOwF49vItDn5J/CVswSRld2x85uMVvhw92xnI6/igbBSEc9gqvOI24TtrMwFzt+EesxFNmxlIabkjrmzPKGE1Bo2UZNBISUaOk2XoqMkMGSXFoOESDB4hhbyqOZp6Tqhp2DBFxpCRY+QZOVaJ4ULKDJugzrBJ2sjp+GDgEIuxyyymLStlVeFtthQ/Ir/iMcWHn1B17DmHjr+g5vgrao69oqiqiYP1zTS//EFrRw8AN27ex8HRDz0TJ8xsvDC2dMPczhtjaw9Mbb0wtfHE1sUfaycfdIxtkFPTR8vIBju3ACwdvHDzmYZXwHTCZ8wnes4KnIISMXSNxdB1JrqO8XhGrcM/bive0RuxC1qOVcB8LHziCYhLJWrhZhZkH2L76Q8UXu2h6l4fJ5oFHDjzhvITL8gqbGRVzmEyc2vZtKOWuSkbCQufx7qMHWSszCY6KpnVm8txDE8lLGUHxx90cKoFTjzqo7FZQGOTgAtPBZx/3MeZh32cftDHyXu9XHjYy+0n/bx4D6vWFBAbs5qmppcA/Pjygy/vPvPteysWTtGMEzdivLghY8X0GSOmwzgJHcaKazBGTAM5NRvMTLxJmZ+FjnEAE6aYIaFiz2R1FyarOTNZwxVxZWfM7KO5dPUh3751MDspDTF5KySVHJHR8ELLLAzvsOWkba4ir+wsWTur2JpXwba8CvILKti7t4LS4irKSyop2V/B5k17ydpYyK5txWzMzCV9dRYZGTls2JTHtp1lVNecp7ruFiUVlzl56g61tdepPnyFYyducqT+CrX1V6g+fImt2+op2N/I8RN3Kdx7nD17T7Gv9ALlNdcpKDrPoaO3qay9SnHlVYorrnHg0BVKKy9SefgS+4pOsTPvCDvzj5C9o4ZnL97/Z0UsudZD0Y1+9l/rZ/+VXnZf7Ca9/hvLSp+Ssusms9cdY0nuWRbmnmP/mQ9U3mxjZ+M3suo/sv7wG9IPPie1qIklhfdZVdbMhuqXrC9/TvbBFhqvvednJxSU1KOkG4y4ogtSKi6o6PujrO+DuKIVclrOKBt4IK3pgIiiBeLKDojI2SEkY42YiiPiKg6IyJojJKbBkJFTGDlWlqEjJ/P3UDFGjJEjNmYlRXsb2Lb5INkbS9iSVUDSvFVo6ToyaIQcA4ZIM2ScMvJanhg7JWAfuIwF2y6wrrSJvKoXHDj+gapTHyipfcqBumccrH/OgbpnHDr+moqjLyire8zN++/4+rWVFSvXoWdgi7aBHXomzugaO6Jr6oSxtQdGVh5YOfhi5eiNjbMvhuZOKGkao2Vgi51LIA7uwbj5RBAQmkDY9CSM7XzRsPBDxyEKY4/ZmHjMwSVsDY4hq3EMWY2h2xwMPWYTMm8zM1btI6PsCnXN3Rx53E/53XbKr3+i7OIbDl54xf5jj8nIP0NG/hnS806zMruW6KRN2LpNx8svgei4FagbuJCaU0nShgqElJwIj1/DmWtvOftYwKlHvZx6JOBci4Bzj3tpfPRLDc886OXWCwE3m76zLa+emYnrCZu2lNQVeZw7d5evn77z9d1Xfv7swDNgHqNEDRgrqc9oUV1GikJS0boAACAASURBVGoxWlybMWIajBRRYYKULtq6TsRPT8XFMRJtfU8k5W2QUnREUtUFESVHhBWckNYKxNxtLh6hq/CPyURSwxVJFWcUdf1QNw5F3yYaj/CVHDz3msqL7yk9+YSqE/epPXadmtozHKpuoKa6gQMltaxNz2P3rir276slO6uQ7bkllJYdp6T8NDVHb3HkxANqjt+n7sQD6k89ovbEQ46caub4mRaOn33EiXNNNJxppu5UM42XXnDl5isK9p+ipPImtSebKa9/QHndQ0oO3SG/6BI79jSSs/sk67bWsj77CJkbK0ldtY+lqXtYunIvs+dl8+jRi/8M4p6LAnZe6GPHBQF5l2DrhX42nuhgXf03Nh37yvrad6QV3SOj6A67G3+QfewrOQ2fya57y+aaF6w90MzywnssLrjH0sJ7LC+4y5rCe2wsvEXx4Uc0P2vl7KUW8vZdIDwmE1kNT+x9kjF3moG8pgPe0xYybe5abLxjUDV2wy0kBf+YNdj4LUDVPBR18xAU9LwQktBk4OBJ/PbHGH77YywDBoowNWgZDdWvOLSnicr8R9QfeMmlE1+5duEHDbUPyc8/iKNzECNHyyIuY4mBXTQ+CTmsKX/Bxpr3bK37RM6R92yvecWeI684eOIth0695eDR55TXPedA/VNKaluorGvmxq2nBAZNR0vXEm1DO3SNHdE0sEXTyA4dU0cMzF0wtnTFwNwJQ0tndIxtUFA3QknDHHMbbxzcgnHzicQnKIbA8FnYe0agaxuMhnU4es6xGLrOwsZ/MSYe8zHzTiFo/k685+4gJf8KOxq/0NACG448RSdsEwbTtiDmtIjxVvOR8VxNbFYD+0+9YHfdY3Yeus+ew/fYU32bdTuPEjl7LfZe8UyUNsDUJZa0nSeJnrUWZUUrNq7cy+U73zndLOB0Ux/nW/q48KSXc48FnG0ScLlFwKO3/WRsPoC0sjOSsnbIKDggo+CAvUM01y7d5dPrzwCsy97PaCkTxkmbMVrCgGEimgwX0WSUiBojJikzfIISg4XkMDTxYU9WOXu3VLBqUS56piFMVHJFWN4FUVVPRFX9EJL1YKysB2KagcjoBSGt4YmSjheapqHoWUdh7pJI9t6TfOmAtu5fBX17+/rp6hHQ0d7Jjx+tfPrwlaZHT7l7r4WbN5s4efwSDfXnuHLlAbfvPufc5cccO/uIhrOPqTvdzOETDymvvcfB2vscqn9ARc0tyqpvsu/AZXbtPc/e0svsKbrA+qzDbNhST/r6ajI2VLM2q4b0dRWs33yIrJwjbNt1nG15DWRvr2Xlmn2s3VhO+rpS1mQWM39hLg8fPf/PIO46+YWco5/IPvqZzQ3fWXvkC2mVb0ktaWFR/i3mbDlHRvlj9pxrZ1fjT3KOfmBLzSvWlzWRtucGi7LPMH/TKRLXniQq9TDLcy6xu6KZusb3XL39lRt3PlN79CEnz7yi7thL1m6ux8I5ATOnaFT1XZk6YxnBscux945B18qXoNgVeISlYOoczRQNZyRUbJFQtGCCuAbDx0gxaLgYfw4VZYywOusyGyjMvceG1JNsW3uZnZuusSfnPvm59yne3cyD2218/9ZFdWUdPn4JGDrEE7n+JDEFzUwvaGZm8RNSyp6ytLSF3ae/cODCd+qut3H6Ths1Z95TXPOEoprHVDc8o+V5K+s3bEdbzwodIzv0TV3QMXJC39wVXXNnTGw8MbJwRd/UGT1TR3SMHRCZrIGYjA4G5q7YOgXg7huJd2A0geGzCYtdhJVXHKoWIWjYRqHvnkhIcg6rtx9iV+VFzj1u5XRzG3VNUHUXDtzqwShmJ79J+fOb/DR+U5nOb6rT+U0lEmHHJSTtPEd+XTM7Dt4iv/IGRTV32HfoFnlll1myrphpievwjUrFLXghKfFpeJn5YKTnSe6ueq697udCi4CrzwRce9HHucd9nHrUw4UWAdda2vAKWojIZHOk5GyRUbRDTskOFRUnivcc5ufnH7S2dxI+azVjpC0ZNdmMEZJGDJfQY6iIJkMmKjNkohJDJyoxZKIykkpWJM/LYnHKDgKmpaFhEcUkFS8mqngjpu6HmJofYmqBiKgFIKLqyxStQKZoeKGs44uuWSjmTjGYuyTgF7mKh4///ZWi/1cIBL20d3Tx6fMPXr35wsPmt5y/3ETl4SvsKTpHwf5zFJVdouTARfYWNVK47xRHjt7gxOk7nD5zn2Mn7lJecZl9JWfZX3aBgn2nf/VLLrF5ax3b806wZ/85du4+yY68Y2zaUsnKNXvYnFNN+roSFi7ZzuJlef8dxNg1R4lbc4zwRVXYhWzG0icNE/dlKJvGoW6egFfcdtYffklW3Qe21r1jS+0rVu+9zZKci6zeeYWcojvsKL1DYcV9FmXUsmDlIVZk1rIpp5Gc7SfIy2tk+7ZTrF9Xx/79dzjZ+IHw6HTU9DwRl9FDRs0CWQ1rJquaISKvi4SSMZNkdBGW1kVEzhBReWPGSWgyZqIyYycoMHq8AiPGKTBklCKxMTlUFz+jLL+ZAwUtFO18SOG2e+zJvUtBzh2K8h9y9dwnfnzp48un72w+cJm4ohacs24QsbeFRVUvWFTewvx9D9lQ+5rchreUnP/KifudnHvYwemb36k7/5FDJ99wp+kH5RVH0dO3RlXLDC0De/RMXNA2tEPbyB49U2fMrL0wsfLAyNIDHWMXxk5SZpSIIrJqxlg5+mLnEoiHXwSBYbOxcA5ByzIIFfNQ1BxmIG0VhZxLApbT15CwsZrV+84xc0MVWw/f4uCdHjLrXzPJcTm/KYXym0YUv2nN4DetaAZoTWe01QI0p+9k66F7FNbcp6DqJvurb1BUfZ3dpRfZV32LjJwabL0SkFSxxsbKn9SoJTiaeiGt7si++rvcetPPzVd9XHom4NQjAQ0PBJx8JODknU84ucdjauyNo20wBvruKCpbMUXWnEXJ62n/2sa+8gaEFOwZKWvFiMnmDBU3ZJiYHsPFdBksrM4gIWUGT1BmtLgu42UsULOIYLJOAKNk7RklY8cYeSfGKrkjpOTJJCUvxNQCkNAMRkprKrK6U5HV9ETTIAAjy3BM7KOwcI3B3mcelbUX6evrp72ji+/ff/Lm7Seaml5y61YLl6895tjJ21QdvkTJwXPszD/KmnVlpKaXsTC1iCUrStmw+RD5e45y9Nh1Hjx6yZu3n/j6/Qc/Wtvo7u79ByH/k1ihv4/e3l66u3toa+vg69cfvH71hevXn3Dq9F3qj15nZ149G7IqWL5yD4uX72J91kHS15WSlJJN8qJtPHr4X0DMOf6NnGNfSSttwT9pP+ZeK7DxW4Ou/TyM3VNIL3lA7vHPZNW8Zl35Y9YU3WPp9kss23qBmUsrWbnhOCWV9ykpv0Hu7gskpewjOj6HyJjNrFx1gOytNZw48YCSorOszaigqOgql65+YGNONXqmXijq2GLqFIy+rR/CMtpMUTdHz9obc7dw7P3iMbQLRU7bmdGi6gwZLcWAv4WxdoxgWsw6FiwqY83q46xf1cjebfco2vmQvdvuUZh7hz3Zt9ifc4vS7bc5vO8BL5p+UtD4hqBdD/HNa8Y9+zZuG68SvPUqmYffcvBGF3V3u6m708Gxe500Pujmzst+rj/tofL0W07f+EZOXgWq6saoaJmhqW+Luq4N6jpWqOtao21kj46xAybWHphYe6KgYY6wuBpSCgZIyeuiZ+KIhZ03zp6h+IfOxNlvBgaO4ajZTkfJKYGRugFIOMbxl4Y/k2znohaUzjjjSISNg1l+8A4LD9xnrMU8flMJ4TfNafyuHcXvWpH8qT2dIaZzGWa1GLdFZeTVNZN/+Db7qm9QVHWNrJ1H2FtxmX2V10heWYCksiVjxTUwNHTHyTaIQWOU8Y5awZ13PVx71U9j8y8Ij9zp4czjPs48+E7y3A0sjFrA7lXZJIXMITlqIXYmXiTNSuXDq8/4TVvEyCmWjJhixnBJY4ZJGDJERJvhotoMFlblr3EKDBZWZZSkPiPFDJioaM/IKZYMlzRljJwT45TcGa3gzngFDyYqeSOqFoC0XjhqFjEo6gUho+qCloE/xjbhWDjPwMJ5Bs5+81i6qoD9JafZufsom7OrSVtbxrIV+5k9dxszk/OYnrid0IRcYhbuJ2HJftbm1lNRe4uaYze5cecZn7+20tvbxf+uqvZv0f+P9q8SiP/84X8P9tPT00tvrwCBQMC37608anrJ0fqr7Nl3lLKDZ8krOMKh2gscqrvAh49foP8/ZE2jVx4lPuMY8WuPEZxcgqblbFTN45HVDUPDIobFOy6x7fgn1lY8ZXXRA5YX3CQl5yLhySU4BWYSm1TI7Pn52LjOZ2rURsJjsnHyWYGr/woSErdTuPcMb9/8oKXpLffvvuRo/S0ePPjOo8dfiJu9Gge/WLwi5mEfEIu0hjkOfjG4BCfi4D8Tl6lz0bWeynhJQ0ZPUmfYODmUdDzYvv8aa3PPYum6FF3zRJzdVrM4uYqcdZfYmXWN3ZuvsHfzZYq2XKEo+xLF2Rcp2X2TOTtuE17wmKTqj8QXP2NW8RPmFzezq/EHlTe7OXpPwIlHvZx42M2xe700NvdQdvkjywqvs6HkFg1n7+DiEYSMoi6qOpao6Vmjrm+NlpEdWkZ2qOlZom1sh4aBDRJy2kjJ6zBFXhclTUvEZXQwsnLH3j0Y76mxBETNwyZwPhpeKUx2nI2YYywSTrGI2MWi5LMIMes4/pRzYoC0PXrBqdjGb2Gs6Sx+Vw3lN81w/tCOZoDuDAbqxzHMbC6DTJIY5bCC4MwGdh6+R0H1DfZWXSVrWzXbC45RevgGhRVXCYldxXgpHVT0XdE1dsfEaiqZeSe4+xluvIOLL+BUCzS2wO2PcOcjVFddYVfKOsrWbKds9Q6ObjlAXvpu7t94yKtnb7H1iGeklAVDxQ0ZLKbLEDFdBgmrM1hYjaGT1BgkpMigiaoMnqjBUFEdhorqMULClHFyDggpeyCk4o2Qsg8TlX2R0AhislYIsnrTUDCehqicHTKqLmga+GNkE46R9TSsXRLwDVnBnIU7WbBiP4mL9rBw9QGWbzjM6m3HWbT1GDFp1czdcor1pbc4fOUDt5794FNrLz3/hbn/Dda/A/fPr/8+1t/fR5/gF3wCQd+/Hf7PEPQJEAh6aWtvp6+vj49tAtq7/otR6eLCh6w80MLCPbfxSChA3WYuJt5LUTGbjrCcE1OTC0nbe5vMA00sK7zF7E2ncI/fiYHbEkxcl2BkP4+J0s6IK/oirRWOjHYkGhZzsPJKJWDaRlJXlXPn1ivevv7G508/6GjvornpA1++dHPi1FW8Q+bgFJSAQ2AsslpWeIbNxTsyBceAWTj4z0LV0BMhaTPGiBsyQdqS2GUVLM46j5bNPIaLOzBY2AyhKS4YW8whZe4BtqafIW/DOfZtvkDx5rMUbzlJac4pdm85RfL2K6w79oEdF76z9+oPtp/+yJrKp2w7+ZGSy61U3eik6nYHe85+YOvRt6yufMbcwvusr39K/olmHrz4wumzl7C09UJe3RQFDQtUdazQNLBDQ9/2X2BOVtRDRs0ISTltRKeoomPqiKyKEUpa5pjb++AREIWBfRDydnFIOM5DxG420u5zkfGcg0ZwKqYxWQhbzeJPjakM0Y9A0nYWI9T8GG4Yw++qoQxQC+dPrWj+0p7BIP14hpjOYajZfIZaLkLUex1zt52hsOYOpbW32bmngXVZZRSUnOVA7W12FJ1Gy9QHdQN3lqXmsDW3ilkr9pCy4SArco6wZudJ0nY1srX4Evtqb7H78G2ycg6xaU4aRcuyqM4oIHv+WpLnrOLFszfcvP4QS7cYhkoYMUTckKESxgwV1+NvYXUGjldm4Hgl/honz8DxSvwtrM4QUR1GSpowVsaOcfLOjFN0R1jVh4lq/kxSC0BcPQgpjWDkDSKRNwxjoow1MqouqGh5oWUcgLnDDNz9UrBzn0towiaKj96jrPEZh2585ci9TmrvdVF7r4szT7t58qWfrx19dPT00tvXQ09PN319Avr6+/7No/D/J/r/oWr9/f3/6v/7WP+vaWyvgB8dvbz43MWNZx18bxfwH+uappY+Y2X5C1ZWvGRu3m085+zDPnIrxj6pKOqHYuCchP3UlSStO0JQ0m7U7BOZpBGIhGYYUlrTGCvjyUhJR0RVghFWCmaSSigKRnGomc/CJSCN5WkHuHz5GW/ftPH5Yxut3zv48qmNzrYe3r77jG/oLCw8pmHjHc1kFRPMXENxCEzAM3w+Zm7TmSRnjoKhP2OnWCCtE0jk0sOYB2xEXCuCUTKuDBO3ZfRkeyZKu+HguJTVC6sp3HCeos1nKdt8nLKsWg5kHWJ35gEy885TdvUzNXd+UHPnJ2WXPpN36h3l19o4fKud/NPvSNhykqC0I0RmX2Td8a/knPtJ1ok3ZNW94NyTLj519XPh7hN2lR4hYvZS5DUsUdGxQU3PDlV9W1T1bBCV0UJJxxLRKWoIicqjqmOJtpEDErLa6Ju74uwVhpZVAJOMoxBzW4S4czLjLWKR8VqMnN8KxlrNRtRpAeMd5zPMbSnSwesRtpjJSJN4flcLYYBqKAM1IvlbO5pBenEMMU5kqPl8RlovYoTVIhT9MknPP0n+wYvs2nuSlZmF5O6up6T6KuVHbjIreSOqBu4sWp3H1OlLmazpgoiCLfK6fkxRc0fDOARpVTfUjQLxDJqDrft0jE3cmR2aRHTgbDQ0HVDTdaT0YD2Vh04zNXoZY2RNGSKuzxAJAwaL6PD3hF9rw4HjFfhzrCx/CykzaIIag0W0GSNnwxg5R8YquiKs4o2Iuj8iGoGIaQQiphaApMZU5AwiUTKZzkRZW2TVnNExCsDWNQ6PgBRsXWehbRrKjIW7uP6ylzsf4PzzHq4+7+LWi07ef++lq7uXtp+dtLZ30drWSWtbFx1d3fQIeukVCOj/h/PTz04Bgn+qXX8/vz6/tq/9gvVXify+vj56e/85Pf0nyP+3DPb3/3KX6hP08eZTJ/dedHHvdRcXmjq58ribH+29/xnEBQVNLC5uYUnZM1ZWvyN6wxm8kopxm12ApHogE5XcGSvjiJJJNOLqgYxT8GCSeiASmtMQ05jGBNVQxHVmIKkXh7BqGMJKQYyZ4o6Ysj8hMzZTVH6dg5XXKSq+wN7CUzSefsjDBx/5+qmbN2++k7ggE1VjN6y9YpDWsMDIcSr2fnHY+sxASt0GWT0XNG0jGS9tyWSdALxm70PLZRnjFP0Zo+DFeHkvhk60YPAEIybJuuPuvJisJVUUZhxh94r9lKYXU7mhhJ3Lctm6pZLmD708+9LHw7fdXHrSRvGF9xy49JWSi5/Yd/4TOQ3P2dTwitSqp2TUvWfXuS+kVTWx49RXdp35TtGlb5x43Mv5510cvfEUS9cwJisbI69lhYKONVPUTBCV0UZWzRgxaTWExRRQ0jRHVdsaOWVTFNTMsXQKQEbXmQHSDvxtOZMJ3qsYYxbHHyoBjLNMQMgukeHGM5DzW8HkGdsR8l6FqM1cxpjOZIBaGH+ohjJQI5zB2lEM0p3BcOPZjLJIZozNEkZZLUTIcjZLc+vYXXGV3aUXSM0sYsuOWvaVneXgocvsLTmBe9BcbL1mI6Fii4yeB6LKtiga+6Og74Pr1IWYOcWxNGMP9ScvEx63mIHCyoyVNmC0lD4Dxihg7T6dGXMz0LMOQcHQi8m6bgwW02XgJC3+Etbk7/GqDBqvxMDxCvw1ToG/xigwcJwKwyQMGSXnwHAZB0bKOjFewR0RVV8mqfggquaHqLofElpTkdaPQN1qFlPUPVHSdMXEOhw3n3lYOcSgbx6KvmUU4YlbaWxq5877fi4/6+H26x6uPu/k5rNunr/v5ktrJz/auvj8vZ2Ozl46u3po7+ims7uLn+09tHf20vy6jdtPWvnS2k2PQPAvyPr6+uju6eX91046e36B3fSqi5efBXQL+ujv6/2PSigQ9P1rzfjuSzeN97s486CLG897uPe6+5f3xX8CcXHhIxaXPCWlqIVFpS+IyjqPy6xCQlbUIK45FRFVPyQ0QxBVC0JI3hsRtRDENCOZohfHZL14ZIySULBMQVw3HjHN6cjoxSCjOx05nWlYuCwganY2sXN2EDN3B/6RawlL2MySjHIO1NyirOICyUuymb0gE/+IeYgqGqFr449DwEwUDZ2ZrGmNqXsEOnZhTJAxZ7iIPhO1gtD0Xo2EXjTCqlMZp+DDUFErBgkb8/d4Q8aJWGBiGEZc4GLWzlxL6Zp8qtbv5UD6brZuPcTqsvtsrXvGtqPNZNfcZ2PVQ9ZWNpNZ1UzGoWesPvyS5JIm4gvusqSshR0n31FyuZ2Tzf3U3xdQcauTvRe/sLW+hcaWn5TUnkHd2AlJFSPktCwQkdNBXsuSKSqGjBGWRkhUHklZbRTVzTE080RG2RQVA2dGy1vz5xQbhhhF8LdZHOMt45lgEYd2aAa2c3eiEbIKBe9FqIasxj5pK+J2MYzQn86fqsH8rhzEn6oh/KUxjb+1oxlhPJsRpkmMsVrMKKsUJOznsD7/JLsOXCRtcwXJqbtYu/kgBUUnOVh1gaKyE3gHz8XKPQFRJSsUjX0RVjBHRs+TCfJWSGq4oG0Ziq51ODo2YcjqezBMTI9BEzUYIqLJ6MmmiCk7MEbKFF3rqSjqezNqihnDJI0YIm7AoEna/DVWmYFjFflzjCJ/jlFmtLgxE+QdEFJ2Y7S8KyPlXBgt78ZEZW/E1P0RUfVFVM0PcY0AxDWCkNIORdUiHkX9ALQN/bB1icXcdjrqur7oGE9Fz3I6npEZ1F7/zLknAk4393LteS9Xn3Zz4XEvN5/1cu9lL/dfdvP8QzvfWrvo6Oims6OHrz+6eP6hnZcfOnj+oZOHL9tped3Ouy+dtHV0IRD0/UMxe3j1vpVvPzsRCARcb2nnwLnvXHvSRo+g99fmb4HgH9PTXxnVjq5uvv1oo7Wtiy+tPdx43knDnQ6uPunh/pteWjv/C4iu0bnEb7lAUv59kve3ELXpItaR2wldWY+S1RyUzGejaJaIuFYEY2W9maQajoROLBOUwxmvFIyoZjST1KYxVt4fKe0opLQjkdIKRUYzGBntEGS1Q9CyisfAZQ6mvgtxjVuH84w0IuZtInLWKgLD57F9dyVXbz4meVkGVq7TUDZ0RVjWABOXcDRtApDVd2eCtClDxikxSNwCu2U1aPlnIKIfzTjVIMYpeDNW2oVBE4wZOFaXERMNkZG3xdMmlMxZKylevY0jW/eTu/c8fpsuk1TczIb6p+Q3vqCg8TXZR1+yvuY56YdfklbzlvS6D6ytf8vWE2/Jb3zLyXufONPSy5nHv7aElV/7SsmlL+w9+4bmLz3s2FeNlKoZE6W1mCSthbSqMVKKuowWlma00BSkZLVRUDNDVdsGJS0bhGVNGSxty0AZOwZMtuQvJVf+UnRF1mE2PkuLsJuTjUHEMtQD52MWvYylO1YhY+rBCK2p/KnizwBFH/5UDeJPtTD+0opkmMFMBuvGMlg3lmHGs/BK2k5e6VlmpmQRv2AzG7YdZktePdsKjlJafoZ9RQ3MX5hFyqoC9KyCUTfzR9nAA2Ujb8bKmDFB3gYJNSdGTTZlqIQRwycbMVrOihFTjBkx2ZgRksbo20UyZ+lWps3KQMc2CiF5W4aLGzNYVJ8hk3T5e5w6A0YrM0rKHBm9IAxdk5io5stoeXfGKnoyQcWHSap+SGgGIqMXjrRuCBKavyCU1gtHzjAKFfN4DB0SsHaJw9k7EV2zIDQN/dG3DMfIPgG3kDWUnnjNndc9PHjbw+0XPVxq6uHk3S7OP+zm7P0eLj3q4u2XLr786OLTt25a23p48aGDc/dbef7x19jzDx28/tjBh6/dfG3tpLunB0FvLz3d3fT0dNPd20tffx8/O7p4/v4nT962/bLz7u6mp/eX8Wlffz89PQI+fenm47dO2jp6eP+1k9vP27jxrJMbz3q4+ULAt/b/AqKh12Icpm8hbstFFux7zIysy1hH7cQpdg9KFkmIa0YyXiGIicrBCCuHIKUbj5ROLCOmeDJE0glh5SDGyHgzStKVSUoBiKoGIKbmi6SGHzJ6YcgZR6FiHYeofiCTzEIwjV+P25z1RM1bj3f4PJZn5pO0dAvFVY08e/OVa7cek7ZhG8a2vujbTEVO34XJmi4ISZsyfLwKwiZRWGVdRT0iG0m7ZCYazWCUkj+jZD0YIWnD4ImmDBM1Z7S4BRMlzXEy92d94goq1uYxN/UAkfmPWVjzkbSjHym41ErNg06OPeqh/kEPVbc6KLv2k32XvlNw/iP7r36h/Oobbtw/wInTuRy/UMvpW7dpuPWM8stvOXzzO7ff9fPgQy/hs5cxeJw048SUEJJQZvREWSaIKyMkqoykjB5TFE1Q0rJHVd8VCVV7Riu7MVzJhUGTTRkoYcxIZXem2M1BwWsZWsHLMYxYimHEUowiluGSuICxmm78LW3Pn7IuDJBx4w95H35X8ucPlSD+UA7mD6Wp/Cbjwyi9SDYUn+NAzRUysyvYUdLIjqJGCisuk1vYwPY9dezIq2Vn/hEys4qJm5vJ1IhFWNiHom3qzWgJfUSV7BFWtGOMjAVDJQwYPtmQkdIWDJU0ZqiUOcMnW2LukUjswq2omoUipuaGqIoTw8WN+WuCDvIGgZi5z0XJbBqqtrFM0vRjrKIHo+VcmaDizXglb8TUA5miHcpkramIq/syQcEFIQVXJqn6IKE5FUmtEKT1ItB3SETfehpqel4oabujbRKAnkU4Jg4z8Q5P59jVNzx5382br118+t7Nu289NL/u5P7LLu6/6OTNpy6+t3fz+UcvLz4IeP1JwMM33Ry52c7JOx3ce9XBm69dvPrYxpvPHXxt7aK9s4sfP9v52dZFR3sXXT3dtHX18uFLNx+/9fL+axed3b0I+n65Bnd29f5yD+7u4d2nHppftvHtRycffBUNDAAAIABJREFUv3Vy5t4Pzjxo5cGbHurvdvH+x39J1njNLkDfYxHhaXWk7G0hIfs6rrOLkDedg5C8H0JyfggrBCGiEoK4RgSi6hGMlvVh1BR3hBT8EFULRljBl3FT3JFSD0JONwQJNU9EVd2Q0vVH2iQUCYtwJlhOQ8wlAd2IFfgnbSBlTT7eESmEzUonPCGdyFkZ5ORV8+zlT7587+VQ3TlSVuagZe6Ngr43wjIWDBNSRz5mG/q595g8YzdjnRczzjSOURrBDJX1YLCoJcNFLRk8yZTBEwwZJ2WLgqorIZ4zWJ+UybzVB5ld/JyMU21samxj17mflF5ppeZ2Gw0POjj2sJOGBx3U3G3n4O2fFF//RsG5D9RcuULjmc0cqV1IXe08jtQuo6R0NSfPFnDs0hEuNL2g8c4rLN0jGTJaktHCsowTVUBYUpWJkhpIyRuiZeiGiV046sY+SKo7Im0cxkQtP0bLWyGs4YGq52IckwuR9liCrPscnOZvRMl7DtIuSUywnss4kxkMnOLIH1OcGSD3TwgD+V0lmN9UQvlNczq/aUUzUC+B4JWV5Nbc5tjV1+SXXWLDznq2lzSSV36WnSWnWb/tECvX7iMxZR0Llm1h/pLNTJ22AA1DN0aJaiKiZM14RRvGyFr+ehwhocdIGQvGytkhpOzGBGVXZPQC0LaOQkTJCSE5a0aIGzN6sjnjZW1RM4/EwC0ZEZ0gxii5M0LGkZHSzoxT9GCS+q91oKiqDyJKnoyRtmX0FBvGyNgzVs4FIQUPhJV8EFENQEonDAXjKMRVHJFWs0dJ2xN1gwC0TUMwtUsgJDaDl28+0Cfop72zh2/tPXz+0cX3nz28+NjDy8+9vPzcy70X3Tx620vL+15aPgi487KXxofdHL7eSc2tbupvt3P2YTs3nnby6HUnT9938PBVO4/fdPD2SzuvP3bw5lM7T1618vRtO1cf/qTlzU96e39B1dcvoL2zi+6eHr629nKjuY0Xb9v43tbDvVcdnL73k/OP2tl//juvPnf9W5LnXyCa+6xC3z2F8FWHSd59j8St13GJ34OYRjjjZTwRkvdFVi8GWb14xNUiGCbmxCgpJ8ZNcWeigi/SupGomScgpR6IqJI7kmoeSKm7Iqvr8X/oeq/ops61a/vdOyGQALYx7t2WLdmyLMmSZbn3XnDvhd47hE5CCSWhpEIIIZDQAoQaAoTee++9F1Ns3NQlm+s7EG++/xv/3gdzaGmtscbSgeaY9z2f554LUWQJwthKfJJrcU6qwV6VjzS9D7Uj51ExeCZR2f2IyxtCStEovvh6HT8s28rGbSc4efYhR07e4rd1e/jsy6X4hKTQ0VWFraIc30lb8Z5xEIeha+hcNo+OCcPpHNmfropaPvbP5mPPRDq5x/KxWzS2Xon4SvKJjKpk2riFfPf7WSZueMyyUwbWXTCy+kwzq0++ZuPZ16w/84bfT79h7clXrDr+hl9PNrD48Cu+3fucXw41sOOqnhP3mzl56x4HTu9n155fOX9xOTdufM2ZM7O5cmsr566fp++gIXj4BuHqI8VbqMZbFIGnvxp3XxUegkgcPRSk5PaioOdE7H1jsfNU4iPNIDC2ktjyCajLp6AsGU1E+Qj8E8pxluXgFFqAfVglHUQFfBCQz7/EZfxbUsW/Qmr4l6w3/1IM4F9hQ/l3+Ag+UI/gg/Dh2MSNZ+T3e9m45zqLVuxk3dZTbNp1kT92XebXTaeY/+N2xn22iJHj5jFz3grGf/Ytyqg8/OWpSGPK6eSuppOHmo7uYXT1VuMgSsRLnoe/qgIfeSFekh54S3JwD0yhk4uSrl7RRGWPJr5oCpKkwdiJetA1IBdbUT7OwaW4yUpxlxbhKS3BRZyHfUAaNj4J2Pmn4BSUjXNwAQ7iQhzFhbhIy/FQVOMT3puAmH4IVEUIlTmEhBcjj6wgIqEXmfnj6DvsG27df4NO3059o4Fn9UZuPtJzv07P/VcGzt03cua+mcPXTRy7beLyIwu3n7dx93U7V55bOHzTwt5rbey6YmDHJT07LhrZdErLn+d07LxoZN8VEyduazl7r5VLD7TcfKLn0WsjD1/qed1koqHZxKsmPa8a9TyvN9DQrONti4H7LzQ8eW3g0gMdJ29ouPxAz5VHOh690aI1mv+fpZN/iBhbPJPMPl9TOX4tVZM30Xv6LtJ7L8FNWouTsJjuAUV4SGvxlPXCwb8IR0EersICfEIq8ZNVI40dgiJhGIGqarxCcgiMKEIaV4YsoRJpfAUesjRsAqKx8Y/BQ55NcFwFUdkDCU2uxVOaiZcsC4Eyn+K+U9m4+yIr1h1g+le/sn77SSbNXMrGXadZ8P1q1LUz8Zy4E9vh6+nU52e6Dl1Lt8ErsKmaj23BdOwzJ9AlrJaO/hl08k6iq18KXX0SsfdNRh3bkymTFzFqzibGrbnJooNv+OnQC77f84gF2+8z/897zN16nzlb7zNj4x0+/+MO83Y85bt9L1lxvJHNF/RsONvKnhsWjt57x9nHcOEZnH9q5vzD1xy/sJ+z5xfzpv5vXr08wsKFo4iMjsbVQ4abbxhuvmG4eCtw8lTg5KXEUxiDUJGJu184Pv5qHJyEODn54+gsxFMQjp84Bnd/FQ5uEmzt/PD2VuDgG82HPml8GJDHh+JSPpBU8u+QWjqE9qVD2EA6qIbwUeRIOkaPolPkSD4KH45b1jQWrj7B3/su8ff+q2zafpo1m0+watMpfll7nG8Xb2XSZ98ze/6vTJuzlKiEQqKSiuk/bDr9RkwnPLWajm5yOrrI+Ng1FAdBPH7yIrxDCnEXZSAKzSYloxZFWDZekiwEEdXYi/Po7JdBN1EujsGFuEhKcJcW4y4pwN4/la5ecXT1iaerXwJ2Ack4BGXjKM7DWVKEQ3AB9kH5OAYX4yKrwC20CkFUX0LiexEWX0VYbDUh4SVEp/Qjp3giYyYt4/qDVh7Xv+NZg5EXDQYevNBx83ELz+t13K/TceGRkT1XzPx13sCu8wb+vmBg3xUDh25Z2HnJyLYLBv68bGT7FTObzxlYf8rA70dbWHX4LWuPa1h3UseOSzpO3NFx6raOEzdaOXtHx9nbWm480XLzSQtXHjRz8kYLFx4YuPXCwONXehpazTx5reP+Cw0P6jTUNeitJek769LJ/4+IcaXTSa6YS3L5HJKrvqJ4xGqy+i7FVzUAZ1EJrsEVuIgrcAosxkWUj4NfNp5BBQSEVhKoqkUUVklQeCWy6Eok0WVI48pRJFUjT6jEMzgZGw8F3X0jcRUl4h6cjrskA09pFt7yXLzlufgp8qxQ5pFWNprJX60krWQ4vUZ+SWrBUBb8uInTFx9z5FYj2UtO8cngdXQdvpYug1diM+J3ug37Dbvei3Cq+RrHgs+wiemHraqGrsGFdPFPxU6QTFhCb0TSLIKTBjNuzU1m/fmUWdse8vXOF/x0qJGfjzSx/Fgzv55oZeXJFladamH1yVY2ndez94aFk/fbOHHPwIHrOnZfN7P/tpldV/VsOqdhw5lW1p1oZMOxp6w/fIWj159w+f4j/jp4lPDYPLq5BuPsFYpnQCQeoljcAiJx9AnDXRSDu68KTx8ljk5CHB0EODr64eQsxNMjBF9vKd6eEjzdJQh8lTh7KvjYJ4l/+2TygaiADySVdJD1oqOyH53CB/FxxFC6xIyma+xYbOOs6BI/jsyRv7Dz4HX2H7rCtr9OsmHrMeYuWM2XC9dw9MQ1Nqzfw/gJCxk0bDqRsbkUlg1g65/72bXnBOV9J9DZU05HZzEdu4vp4hKKOKyA+LRelNWMYdyY2fz29Wp2rPiLlMzedPSIxjEwFxdJAa6SAvxVlbgH52LnE0tnVxUf2IfQ2TMC+8A0ugVmYifKxD4oF0dJIc4hxf/AVV6OW2gVHsoaRHGDkCf2QxlXRXhCTyITe5GQPZiU3NFMnPYrL9/qufnUwq0XbTxpaOP5WzOvGs08eanjWYOBa8+NHLyuZ99la/m546KeDae0rD2hY/lhLd/sesP3uxtYekjL8qMGVh3VcuC6jhP39Wy9aOD3UwZ+P21g/Sktlx5Z3df6JiP3n2m58kjDyZtNXLrfws0XRnZebGHl4QYOX2vh/N1WLj/QcP+lgYcvdTx7o+NVg4629vb/rIiqjLEklc4ktWouWX2+pWTESsrHrEWdOw2nwGI8pDUERg0jOGYorqI8XIXZeIgy8Q3OQqwuQRZbjjK5BlVKLaqUGpTJ1YTEluIZFI+9lxKXgBg8JGl4SzPxkeXiK8/DT5GPQFmESF1OYEQFInU5AapSBGGFFA+YTnrpSJQpNfgrc4nNHcjIz3/k3KWH/HXiBhGT1/Jxr5+wGfQrnQeuwGboamyH/IptvyXY9/wG58qvcMybhE18PzqF5OESVkxU0Xh81RVIcsczeuVVfjz4ll9PtrD8eCs/Hm7k52PNLD/ewopjTfx6vIk1J1vYeFbDnmtGzj5o48bzdm69NHPqvoY1h+vYcKqBjeebWX6ojsW7H7Pi4AvWnmzku52P+WHnQ5YfqGPbhWbW7b5EXs0YHLxVOHurcPGLxNlXjb1nKN08lTj6RuMgiMM5IAVbjwjs3OQ4uwTj4SXDUxCFX0gqXr5qfLzkuLmF4CHJopO4gH8JsvggsJgPJVV8KOvNR4r+dFQN4KPwQXykGswnkcOwTRxH97QpeOTNYulfVzl24iZ7919k5cqdTJ38NTOmfMOanzZzfMdpvpz2HSNGTubLOd+ydu0Wvpi7CHlkDkJFOp7iWDo6BmLrLmXo8KmsXrmZTX/sYvvW/RzaeYwjmw5wdc8Fpk36hq4+cbhL8nET5+EsSkcSWYK9byQfuyvo7KrA1ieGzp4RdPGNxUaQiq0oAxthJl0DsrALzMNeXISjpARXeQXuoVV4KmoIjB1IYEQNQnkPgsOLUMZWEZfen7SCT5k8ay1vmg08f2vm3H0jlx63cfOFmRtP27j80MTNF22cf2ji+jMjdU0mmnRtnLpnYs8NCxvO6FlyUMfiA3q+39vK/L/esnifhlXHdOy+YuavCwbWntCy4oiWZYc0LNnfyOm7Gh691HL7cSt3nmi58UjLozd6rj3Rcvy2jgPXtfx5upHDVxrYd7GRv840s/d8AxfvtfCmycSzOh1m838xa6ILP0eeNgxl5igicicQkz+V2KIZxBfNwEteiZ1vDpLoEYQmjMVDXEJgeBVeQWkEyDKRRRejiC8nPKUKZWI5kqg8/BXpuIpicPRT4RmYgE9IGj6h2QgUefgrCwkIK0IUXkJghJWE/qpSfJRFeCkK8AsvIa/PdAZP/pGQuFI8xCkIFHkok3vSZ9QCZn61gr1n7hLUfyH/kz+TjyvnY9NnCTZDfsN2yAps+y2he5/vce65kO4l07DP+RT3rNF4pQ1DPWABQ386wJhVl1l91sDaswbWntaz6pSW304089uJJtacbGL9mRa2nNey+4qek/fM3Hjxjpsv27n1Us+pu69Ytf8Wc9ed59ttd1i47S7f//2A1Sfr+XH3IxbvesDy/U/5ac8jlu9/yvqTr/ht3z1GfbECWVQ+zv5RuAYlEhRdhjRlADaiPGylFfimT8IuvD9d/JJxcAqku5MQB2EaAakj8JFm4+EhxdU5EHdhPE4x/ekkKePfgnw+FJfTQdqTD2W96aDoSwdlfz5SDaZz1Ai6JU3AMeNzHDOmUTB1I9sO3WLvgausXLmLnxat5tuZP7L085/448tVHN94gEc3H3L/1mMuX7hNUflAPrTzo4trsHWW0C0EH1kSFTWjKakaTlxmFbKoHFKya6iuHUNRyTACw3Lo7B2FvX8iH7uq+MBezIf2Ijp7KfjEQ87HrjL6TV5GcEIvOjgr6Owdg40gGRthBp18UrAL7PF/iSirwCO0Gi9lLeKEIQRG90QYmoc8ppLIpF4kZQ0iPf9Tvv9lD8/rLdQ1mThxW8/h62YuPW7jyhMLt19ZuP3SwrmHFg7cMHDqnpFLj/Sce6Bj+wUdq07qWHe6la0XjKw5qeePM1p+P9bAot2NLDugYem+Jn451MrGs1p+P9HIqiP13K3T8eSVhtM333LhbhN3n2m49aiJW8+0XL6v5eIDHXeea7lXp+fSAx03nul59qaVplYDeoOFF2+06Az/xaxJLJ+DKnss6txxKNNGEpowFEn0AIIj++MjK8fWKw3/0J4EKHojVvdDGtULG6cQbJ3FuPiG4y2OxzckCc+gOFyF0biJYvEKTsBXmoa/PAt/RQ8CwgqsAUERpQSqSxGqivELLcRblo9PaCE+YSX4hpfiF16KLKmWkTOWkV09FvegJMQRZQSqivGWZpCcN4Tla/aydu8FSmb8Sofk4XTInYpN38XYDVpGt4E/Y9dvCY79l+DU53ucey/Ep/d8uqcMRVQ7kyG/Habi6/0sPabh11NGVp7Q8vtpPX+c07D1opYdVwz8fdXE35d17L7UwpGbOnadr+fP0y84fbeR2y+auddg5pd9DyiftIrB8/5k3pYbfPvXHRZuuc7yg09ZsuchS/c+ZvmBp8zZcI25G66y9XwDi7ddoHr0QoJT+hNVOR1JzkRcowfROaQC24gBuCaOwsYnHkcHEQ4OQlz8InCN6IW9fyru7jJcHEW4eylxDK3EXj2AD0VFdBCX00lay8ehfegcNoAu6sF0jRlJt4RP6ZY0HufMqbj2mIlr7kyGfbefPw49YMffFzl19DKn95zh8OrdbFv0BwunL2LSlG8YPWE+BaUDcfMNo4tLEHaeoXiK4/AUJ+ApTsLBR80nLlK6+aix8QzDxkvFJx5hdHBV0NFDzSceKj5ylNHBQUIH+0A+sPOng0MgH9gFYOulZvGW8ySVTaSjq4oOTqG4y/OxD8qlqzAbR0kxziGluMjeGzWqnvip+yBNHUVo6hBCosuITOlDYvYQEjKH0qN0KvsOX0ejhxZdG3frjJy8beDsvTZO37Nw7oGF6y/aufLMwv7rRrac1bL5lIarz0wcv6Nn40kNV58ZuPXCxJEbOvZd0HLtqYbTd1rYeaaRA1daOHhNw/EbOo5eb+La4xY0BjNvGvWcudHApXvN3HrcwoNnLTyp09LQbORNo54mjYk3zUYevNDxpsmERm+iqVXPmyYTl++/5U2j9j8TUZE1AUXaMMIyRqDOHI0yeRiymP4IlTV4S0rxk1XhK6vER1KKWF2DR2A6H9sHYOcuwc0/Am9xEr6SNPyk6fjJsxCEZuOvyCVA2QNhWB6B4fkERZQQqC4lIKwIX3kePrIeeEvz8Q0twl9Vir+6DIG6jICIMgLURVQOnc2IzxbhHZJKcGQJAkUu7pJkpLFlxGb3Z80fBzh/5RG9Jn5Lt8QBdMyZRIfiWXxSNR+7nt/TvdciHHr9gHOfb/AZ/ANexZOxSR1KwIBviRr1K7M332fJ3hdsOfWM4zcesenkE1YfesHqw89Ztf8Rq3Y/YMOh52w/08CmE6/YfamRa3VmXmrf0WSCdUcfMmbxQWqm/MbM5UeZs+oM3229zvdbr/HbgUesPlLHol33mbbqLFNXnGTRzlv0+3ITkxb/RWrvz7EPK8craTgB2ePpqqzhX8HldI8eQHe/GJwdRTh2F+Ltpya5ZjoOokxcXaW4OQXi7SnHPSQPx6iBdJFV0ElSTldlX2zCB2KrHkK3qOF0TxiNS/pkXDMm0zVqIO7ZU/DI+Qzfgllkj1vD9ysPcnjfaQ7sOsKkiV8RFpVHN+9wPnZVEJPVj0EjZ+Doo8LJX41bUBwCRQbeIcn4yzLxk6bjLkrAR5qJrywLj+BUuvlGY+MTRRe/GD7xsk5ddHQM4aNuYj60FfGhnZB/2/jjGpjIxmP3KR36JR86htHBUU5U3hjcQstwkhTjKivDTV6Bm7wCj9AqvJS1+EX0QZI0kvD0USgTqolO60989jAqBn7FnhN3eN1kQG9op0XbRrPWwtPXBq49tXDijoXDt8ycum/h3KM2Dt408+d5Pbsut7H3qpkDV3Ucuabl6E0Dx25oufVMw8NXWuoadDS1GNAajLx6q+PpKw2NLSYaNQZaNAZ0ejOtGhOaVhMavZm3rUbeNOtpajbQ3KxHozXSrDXx+FUL1+83ceVOA5fv1nPi8kuOXXzFgbN11Dfp/zMRy8f/TmT2WGJzxxGTO46IrLEoEocgjxlIUHgv5LEDCArvhZ+8DF9pD7p5huPiH4mXOBGBLIMAeTaBih6IlD0IUOYiDOtBoDofcUQh4ogigtQFBCjz8Zb1wCsk532PWICfogj/sBICwksRRpQiiixDGFmGv7qI+PwhTJm3ClF4Dv7KLPyUWQjVBQSoeqBKqSG3ciy9h85k284zDJn4LS6xvfAvnsDHGaP4n7RxdCyYQdeKL3GumYt3/2/wqZ6BXVJ/nEqm4F81k7FLDvPl2ov8vOlP1vwxjaVbDrJ05x3WHH7K5lMv2XupiVP32jh9v53TDy1cfGLh5gsLda3tPGrQ8s2Wy/x0qIEv111m5V9X+Hr1MWYs3slPW86z9eQLfvn7Lt9svsKsNWeZte48X/x+jsR+c/GJrcIzrgIbeRFdlTV4Z47FIWYQXcL7YhtWg4tfJC7OIpwdAvFwVxDRYxSO4mxcXCR4uAUj8JYjCE7DVVlJV3E+XSRl2Kr6Y6cehF3EULpHj8Q56VPc06fglj4Ju6iBOMSPxCt7CiFV36Co/oZp3/zBru37WfnrH4QllfGJVxh2glg85PlE5X9KfN4wvOXZuAUlEqDMwkeWhr8iE39ZFu6iBJwEUXgEpeIZnIaLMJEuHuHviRhNJ89wOrmGWoloL6aDnYiP7AP50C6AD2wDmbNsK+MWrsPWNw17YTqhaYNxDs7DNaTQuvFbXoGHsgovZQ3eYT3xj+yHJGk4ypRhyGJrCEvoTXjyAOb8uJPnLVDX3M6rljaev7XwssnMq7dGrj83sPOygZ2XrfOl2y+a2HjGwB9ntOy6pGf3BT3Hbuq49FjHkWsa9l/ScPGejmsPdDx6oaOuXk99s57bT1q5dFfH5btanr4y0NBs5MUbAy8bjNQ3GmhoMfD0lY57z1p5+VpLS6uep3Wt3LjfzJ3HGurq9bTqjDS2GnnwtInLd+rZe+oF9U2G/0zEwhG/os4cS0TmGGJ6jCMqdyzKlCHI4/ojje6LJLKWkKhavCU96O4ThYcoHj9pGgJ5FgHKXEQqK+mCIgoJUhcQHFlEcFQhIlU+fvJsfGRZ+MnzECgL8VPk4xeaj58in4CwYoThJVaoSxBFlhEYVUZgVAnS+ArGzV6BLK4QF2EEvvIU/JU5+CuySCwYSEb5GDyDM0kpGkV+zUSKe01kx8FLrNh+jKjBc7DvMY6uWWP4d/wgOmeNxbv8c+wTeuFeOBafkokM/mEPG043s/HgUeb9MJIjlx9y9w1cfWrmwkMz5x9aOHPfzMm7Vpx/3Mb1F+84/6iZ7ecfs+ZUPYsPN/LN9ges3XmBHxatYkD5EKaOnMH8ub+wYsNxlu+8zvebLzPn93OMX3qI+NrP6B6SRhdJJvbKCmzDe+KRPpIu4b3oFFpFV1EWLh6heLgH4+oYhGN3Merc0Qiia3F1EePnLcPPJxT/gGjsBanYBuZhI6vm49Be2IQPwC5iKPZRI3BKGINLykScUicR3+8bascvofzTnxj15Sa++GE769fv5o81W/jmm98IjqnCTpSKKGUgaYMXUzp1I+HlM4irnYMkdSAewck4C2NxC0zAQ5yMvY8aW88wnP3jcQtMwTUwmS7uKjp7htHVL4qP3ZV0cpHS0UnCRw5iPuwmomP3ID6yD+J/OnqTWTOBjacf4x9Vi61/Gl19k7EVpOEgysEluAh3WTmeoVV4h/VEoO6DMKo/oamjicoeQ2hsT8IS+hCX9ynr9z3gwlM4ec/M2YdmbtRZuPLYyP1XJm4903H5qYGDN3RsOKFh6zkdJ+5qufVCx8OXeurqjdS9NfCk3sT1RzquPWjl/O1Wjl1q5vajVu48buHFGx23Hrdy5GIjx660cORyM3eeGrn52Mj1Bzru12l502zg2Ss9d5808/qtjpYWI2/eGnj2UsPLehP1zUbqm63nnr42cveFkXvPDGj+2/SFMuNTwjNGoM4aRXjGCFQZwwlPH4IisR+hcX0RhVUgCivDJyQbd1EcviEp+IdmIlJZy05xZBHB0SVIoksIjipGGNYDH2km3tIsfGU5BCgLEKqKCQgrQqAowC80H39lISJVMaLwYkTqEkQRpQRGliOOriA4phxxdAk9R31FzxFf4OinwC0wCm9pMr7ydGTxZUhiyvCR5+GjyEOoKkCVVMvgsfPZuf8cB0/d4rMFa5g4dxl9P/sBedmneOcMwy6yBL/CMSj6zSFr4jJWHX3BlgOHmPblOM7fa+Dmi3auPLFw6Uk7l5+0ceFRG+cetXPmQTu7r7Sw5uATtpx8xr7bGladbmXhnlesOtnIrzsvsfL7JSwdPoHfJ85m+dhprJqxkPXfrGTDhuN8vf4cZROWE5jcBwdpBt1lOXQJysYhvAphzhh8Ugdjqyymi3cUrq4heHvKcHcW4+QoxjeqBldFOc7OQQj9FPh6y/D3UyKKKMUveTidZdV0ktfSVdUfu4jBdI8ZiVPiWJxTJuKUNhVV9XxWrNrBnl1HOLD3JPv+PsEfq//kj1Wb+XbxRpQl01H1+paIvt9TMXcPPcavJXPMbwz79Qa18/bgEZKKR3AiXiFpeIWk4SCIws47HBdhEr6yHASKPLoLYujoEkJXnwg+dpXTwVFMB4cgPuweyAfdhXR0DKJD92C6uKupGP0tKw/dxVddgY1fMt0C0nAIzMZJbN387S4tx1NeiVdoNb5hPRFF9ycqdxJRmSMIja5GEduLmmHfsedyC7+fbGbZkSZWnTSw+5qJq0/0PKzT86rRus/zTZORBy/1PKk3oDOaMejNGI1m9EYLD1/ouPfMxMOXbTx7Y6RZY0FjMNGq1dPQaOTJCz11b/TvlyrpmzEuAAAgAElEQVR0PHiq5eLtFi7cbuTek1YevzRw5V4Ll+80cf9pI1qtEYPBjNFkoUVr5EmdlhsPWnhQp+VxnZYLN5s4eOE1xy6+4W3zf1HEnMrZhKUMISxlKGFpw5AnDSIkvhfyhN4oE/oij+2NPLYXQmUhAlkm/vIsAlV5iN+rnyS6BElMKeLIIvwV2fjJcwhQFCIKK7ZCVYzwPQLCiggIK/rnu1BVTKC6FHFEGcFRFUhiKpHEVCCOLiGz8lO+X/k3YnUGdt5yPILj8JOnERRZgCj8vfkTWYa/Mg8/eR4+sjwi0vvSf/R8ps9dwbLlf3Lu3B0uXX3A+Fk/o8rpj6R0LOmTfiZz0nK+3XaNPadusu/EOZ40tnHn1TsuP7Fw7JaOXReb+PN8I+uP1/PjX3dZvP0mf55+zYn7FnZdM7DxvI6fDzfwy9G3zP/9IqtX7WbPvCWc+3Edx37awI6lW9i+8gAbNlzgqw3X6TNvF3mjliBM6o1jaA4d/RLoFNQDe3U1grQBBOcOQxRdireHAl8POW7OYpwdxbirK/FKHY6ru5wgQTgCTzkiXxXiqArcE0diE1pFZ0VPuqj6Y6sejEPsKFyTx+GaNgmPrJm4pk8nv/9s5s1fyoKFy/n+uzX8suJPVv++l29W7CFjwmaypu+nYO4hShccQ1Yxl5iBS+n503Wyx67ETZyEMCyXwPACBKFZOAtjcQqIwUOcip8sB39lPm5ByXRyldE9IB5bn0g6Oknp4CDmA3sRH72fzP+XfSDhOUP466qG2JIJfOIZj60gBXthOk7iHriEFOIuLcUrtAofZS2+YbUERPRFljSchOLPUST1Rx5TSUTqQNZsPsEbTRv36rScvt/CtvNN3HhuQKM3YzZZ0OusPZxeZ8JkMmIwGDGZLOj0ZnQ6Izq9kcfPW7l+v4UTV5s4drmFO48M6PQW9AYTOr2Z140Gbt1v4tlLLfWNOowmMy1aIy2tBt40GLh1v5XTV+u5+bjFmgLeauRZnYYnz5t58UrLw2fN3HnUyJ0nzdx61MT9Z808ftlC3RsNJpP5PytivzErKO33LXk1XxJfNJn44slE5oxCkTyA0IQ+KBL7Io+txV+W974fzCMoLJ9gdSGy6DIk0aUEqPIQKHMRhRcgjiwjSF1GYHgJgeEliMKLEYYXW5cs1KUERZT9g0B1KeLIMkJiygiJLUcaW4E0rgJpnHVtcsa368iuGI6NWzCeknhEYdmII/IQRxUSEluGKKIQoTofUXghwrAChGEF+MlyUCVU0nf4LKbMXsbkGYv58Zdt/Lx6F5mDplH82VIKJv3M4AU72HjiJVtPv2b90Wcs3nGHueuv8Pnqi3y++gKz119h0bY7/HG0jhN3TJx90M6RW2YOXTdz+I6JHdd0rD7dTK8paynvs4BD6/dzeu8t1h9+zZIDLXx31MzCw0a+OqBl6Xn4fMN1vOP74hFdQ+egHDqHlOAQ2Zug7OGE5I1BEFmOwEeFr4cUF0cRri4SbOTF2KWNwt03ghD/CPw95AT5hBMUVoi0YCqOEX35JLQW24iB/1cR48filDgO5+QpdE+chENEH7p5KrB3l+Ariads0kpqFh6lZM4+MqftI2v6ATJm7Cdj+j6kFQuIGfYbPb46QUTNPDzFKQSE5iCQZeETko5HUBKe4lR8pNn4hGThKcnASZjIJ+5huASn4ihKopOLnI8cxXzYXUgnlxC6eIbxoYMEVcYAvlp7FhvvBLp6xdBNkIBDQApOgRk4B2XjHlKIj7wMb3k5PooKhBE9UaWPJLFoMrK4nijiqinvPZ0HTxowmsxY2i206gy8bTWi1ZvR600YjWbeNup59lLL85caXtfredukx2Bsw2A009hooLXViEZjpFVjoL5Rz/PX1oV2jdaETmekuVlrJazBhN5kxmgyozeaMJktNDfraGnRo9UaaWrSo9OZ0OoMaPUm6t9qedukp1Vjvffxi0Yu36jjTYMOrdZAQ5Oex08a0On+y/LFhJlb+HT6Fj6duY2+E9dRNvpXMvosQJ03AXXuGEJTBhIcU0twVCWi0B4EhfYgSJmHRF2ENLIEkSoPkbqAkJhSJNHliCPLCVSXE6QuJVBtJaIovIhAdTFBEaUER5UTHF2OJLqMkJj35IsvtyKuDFl8BYqkKuSJVZT0n0Zcbn8cBeE4BETgHpyAUJlJcEQeIdGFCFU9CIzIJ1Bd8N4YKiRQkfdetXOJSK1FqMgku3QoC75bw5Jl69l36AyLVu1h7KLDzNt4lXkbrzFj9VXGLzvH/I03WXngCX9dqOfQDQ2n71s4fb+N47dMHL9t5OQ9E6fvmzn7wMih20a2XNQxf+N5kvot4pudz5m3r5EJ2xuYtP0t03a3MG13KzP26fj29DvKZmzFVl5C97BKukgLcQyr4pOgAlzDKnCL7ImjpAe+njL8vKQ4Owbg5qHAQV1B58ganD2VyAIiEHrKCfJRIgxOJaHnV7jHDaKzvBa7yIF0ixxCt4ih2KoG0VU1mK7qodjHjcU5dQJdvNXYuAThIoyi+qu99Fx+n/JF16hafJWy7y5R8t1FKpdcI33qTvK/PErJdxeJrvkSj8Ak/KTpCGQZCGQZeAen4ilOxU+ei5ckE7egZBwD4uniFYGNbzSOgUl0dJJZe0THID52kWPjpeZjVwXdAxKIL51AN984uvnG4hyQhFtQGl6SbHykeQQoSxCEFhIUUUlYygBickaSXDgeZVI/pNEVhCf2YuzUZdTV62lsMfKm0Tr0qzOYePlGz5u3BjR6E61aEy0aPS/rNdx53Mzreh1NzQbeNuppbjXQ0qLDbLGqn0ZjQKczYjSaMBhMmMxmdHo9Wp0BS3sbJosFk9mCRmtApzeh05vQaA00NmpoadHR3KxDbzCh1xvfq6m1RNXpjGgNJoxGExaLBaPRhMlkQqPRY/5vijhu6gYmTNvCtPn7mPL9cSb9dIGB8w5RNf0vyqdsInfIT6T2nEdy5UwEshyEIamIwwsQq/IRq/IJjiomOLoEaVwZ4qgigiKKCI4qRRxVQlCE9bs4shhxVAnB0aWExFrVTxZfjjyhgtDEKmTxViWUJ1QiT6hCkViNNK6MgtoJfPPznyQVD8MhJAV3VQ5eqmy85Gl4S9OsZlF4D6tJFFGEWF2EWFVAsCoPkSILgSwNQUgK3sIoIuMKWL5kFT9/vYTJ05cw/bfz7Lhm5u/LWnaca+LILSNnH7Zz4ZEVZ+5ZOHbLxNGbRo7fNnLirolT9y2cuGudtr70xMzBO3oWH6xj0sYHfL6rmS8O6Jm2p5XpezTM2KNlxm4Nsw4YmLzlCXnDPic4rYpPxD3oFJyNXXAPbAQZdAvIIK26L1lFOfi6B+PjEYJT9wDcPZU4+KfwiXcsjm5y5KIoRF5KRD4KvAVRBKaOxE5Ri72qH3YRA+miGkCXsIF0DR9Mt6hROCaMxy19Gu45M7APSsfWXYKvIpNBP19k5KZ6Bv3+gsHr6xiy4SUD179g8MaXDFj/goHrrOeiq+fi6h+HjyQVn5B0PIOS8RKn4CZKwkOcjntQGm6ByXhIUnESJeIekolrcDqdXELp6Cilo1MIXT3CsfFSY+OtpotHGN0FsTgGxOMoiMfZPwn3oDR8pNkIlcUEq8uRRlUSnzuM1KIxJOaOIKnHSILDSwhWFRCR3I8ff91NfbOZhkYTtx5oePTCOqrU0mqk7rWRl2+MtGqNaLUGzBYL5rY2dAYTDU163rzV0diko6VFi9FkQm8wotEa0OtNWCxt1iiMduvbndrex2gYjGZaNXqamrTo9GZMZhOWdgs6vQGD0YRWZ6RVo8NstmA0mDCZLLxrb6e9vQ2LxUrI5hYDrToD7e0W2t9f+49b3MZNXMv8bw/x/dLTjJq2jQnfn2Te5ud8tvoeQ384T/+vDlE+aSN5I5bjKc3BwSOUIFU+kvACZDGlVqMmphRJTBnB0SWExFpVTRpTZkVsOZLYMkJiS5HGWQkoi68gNKEKRWINiqRa5PHVyOOrCU2oRhJdTnBUGdHZgyjt/zkbd1xi+rfr8EmsRdl3NpK+c/CvmIi4+FM846vxiSpDEFmCnyoPoaoQoSqPAEU2orBcgsJ7ECDPxC8oHkFQDFPHfsGoPqPpM2w2oxYd5qd9r1l39C37r2o596iNIzcN/H2hlV0XWzl0Tc/x22aO3TFx5JaRwzcNHLyu58qzNh7Ut3HkbjOztt1j2tanrDyvYfrOt3yxR8PMfTq+2Kdn1n4Ds/YZmHfUQtHktUyfX8GU2YXYy7NxUFUjTh+GV2ghbuJEfl0/iTmzC/D1lOLtLsXJIRB3LxWO3pHYeqhw9lIQIook0EeJ0FuJtyAS/9g+2IRUYCPvhY2iL7bqgXSPGoFDzFgc4z7FIX48jklTcMyciWNEL+zcZYhjKxi7/jHjdmgYua2JYVsbGb6tiaFbGxn+ZyPD/2xmxPYWPt2lJX/yJoQRlfiEZOKv6IE4ogRPcSoegam4ipJxESbh4BeLnU8Utl4RRGYPwVOWzcduCjo6y/nELQxHQSK2PtF09VLT3S8Ge58oHAWxuIoS8Q7JRiDPI0Cei1hVjDy6krSCkcRnDyQkshhZTDnJBSMp7TOTrNJPSc8bxZETVwEwm60lo0ZrolVjxGg2YzC10dRsoLXV8D6uwoxBb8BoMtPwVs+rN9byU6szojeY3yucEYPR/B4mtHoDBqMZrc6ATm/EZDRjMr4vTw3W55gtFswWC1qdAaPJgt5gwGS2YDZaM3KMRhMGo5XoeoMRnc5Mq8aIXmfi3TsL7/7bpu95X+9j3cbbbNv5mFkL9zB62mbmLb/MlMXnGb/kEr3nHqRm1t/UzN5NVNEEujgEEyDNsBIxugRpTCmh8RWExpWjTKwiPLWW8JRalInVKBOrUSRUoYivJDSuEtn/h4jyhGqUST1RJvZEEm3NShGqChGFFyGJLicmexCRWX0Z9fkS1v55kqC0/viVTiFo+I+op20kcOQSHEsmE9R/AeI+X+JfPAGfzGEIUgbgGVOGhyIHH1kGfvIsfCTJSJUZTBo+nX59J1EwcA5Tlp/l6613OXzbyMXH7zh+x8yhmyb+vqxn67lmfj/2ms2n37L7io591/XsvmZk73UDu668ZcXBR8zYdpchK28wYctTVp5t4sfjrczco2H2fisJZx8wMmu/kdn7W1GVz6KoXyn9x1fhIM0mpmwyydVT6OoTi094IanV/cgu6IHAS4aXWwiODkG4C6LxECXgIozFKzCaYGEEYt8w/L0UeHiH4xSYS2f/HtjIa3AIH4hz9HAco0fhGDMWp/hPcUqcgGPyFJyyv8AtYzJ2ntGEpg5m0rbXTNilY+wOPaP+0jF8u5Zh2zQM3axh9PZmxuzQMG63gekHzST1/5pu3jEEqovIrJhIN99IbD3V2HlGYucViZ1PNDbe0XTxjMApMBV7QSxdPFR0dgvDzicKt6B0bL0isfW2EtHRLw5n/wTcg1Ksrqs8D2FoHqHR1STnjCQypR/+slyC1UWEJVRT1Hc6i9aeZPDknymu/Zzbd19gNFrQGkxY2towmdrQ602YLGba37XT1taGxWKhvd2CxWwNArZY2tFojDS+1f3Tv1mJZkCjNdDSqqexSYdWZ8RoMmM0W/4hklUprTk0rRodjY0aWjV6TOY2Wlp1aHRW4ra06DGb2jAZ2zAYLNbnNerQaA3U12uor9fx+rWG5mYDBoPpP5emW7Y/YfP2R2ze/pCff7vAynU3WP/XYz5buJ8ZP52h7+db6PnZZgbM3UtM0SQ6dfPHIyAWkSKHkIhCFDElRCRXoowtIS6rD9HpPQlPqkKd2hNVci2K+EqUcZWExlYgjSlFnlCJIqma0MRqQmLKEaoK8Avtgb/SugNHEl2ONLaSkNgKgqKKSS8fzbL1hwjN6I9LQi8kA79BPn4Vrr2+ImDIYtQzNpHw9QESvjmIcsYm1F9sxnPAQjIGTCG7Ry98QzMIii0js2osGTUTCe4xFHnJBGb8foVJy46zfPct/jr3lvWn6ll24AW/HHzJ8kN1rDzewIojr1l6sI4f9j5l7pa7jPn5NEN/PMn8HfeY/McdRqy5w6StL1mwr56lJ1uYe1DHV0fMfHnYzJxDJmYdMPDlQR25E9filTAEe0U5drISVIWjkaf3p7N3NC6KYhwVlfgHp+PvJcXDLRhHx0A8hHH4hRcgTuqNOKYEoSgCkZcMHw8Z7l7hOIqysJeV0k3Rk27KPjioB+MQPQL76NE4JYzDOXkSLunTcM2Zg2/hfFxlJSRUzmDGfj2f7jIwbpee6Xs0fH24lWWnNGy6pOG3M43M2d/KnAMGlp59R82kFdj7JeIRkoskrhp7QTSd3VR0cQ3H3jsGO784uvrF0sU3BhvfaLp6R/CJm5IuniqcRYl4hWTjKIjHwS8GJ/84XIQJuIqS8AhKxVeajb88j0BlCXGZw4hMHYxAXohQWYQkopjo5N70rJ7KDzPXMKjXdGoHfEH92xba37VjMFt7N6PJbO3D2izoDFYDxmgyY7aYsVgsmM0WzCYzJpMZk9GC2fy+BG2z3m8yWyfszZY26wtI299haWvDaLZGYFgs7bS1tWMwWvtDo8n6HCtRTRjNFkzv+02jyYLZ3E5zk466ugZaW/U0txh4+1aLTmfmTb2GupetaLT/ZWfNnoP17NxTx47dL/jlt7N88eVGKvtOJzKpJ4roMjwC4vAIiMNLmIq7MImP7QNw8lERGFaAOCwPRVQhMnUPFFGFRCdXo4gtISyxgvCUWhQJlcjjKpDFViCPsx5L48oJiixCoMzFNzQbYXgB4sjS9wSsQhZnhTSuAklsGaq0XoyeuYzQ9D54RVcQVDYV6dBFhI5ZhqD/QqKmbyTt+0OkLjpC0qIjpP58GumUlcz6aQvVg6bhqMzFK6WWwLxhOCTU4pU3HFHJJAZ+t4/JK85SPX0z5VM30mvuLsb/cobJv51n1E8nGb30FGOXnWbQtwcY+N0hhi0+xvwtNzhwV8Oywy8Yv/4uEzc/44s9jczdW8+iY418daCVuYdMzDlo5KsjZuYfb+eHs++Ytu0RsorZeCUNxTdxIH7xvXGTZeIfWYJ/Qj98YnoTGJKCv48cN5dAHJxEuIX2IKx8CrkjF1I9djbSyDwE4iQEshycAzP5WJBKJ0EOHQMK+SS4ChtFH7pFDMEhdjTOSRNwTpmKa8YMXLNm45v/FW6hlVROWMHKyxa2XNNxtc7Im1YTRpOZ9jYz795ZaGg1Utds5E2rGa35HQsW/Y5jQDLO4gy6C1Po5hePNKaCyNTe2PsmYOsXh60gFltBHLZ+sVYiuivp4hmOU2AKvqH5OAck4SiIo7tvNA5+MbiKkvEITMVXkoUwtICQqGrCUwbhJS3CV1GOX2gx/rJcohJ7kRtbyUhFITXKAnr2nc6Dx2+wtLVjMFgVq6XFSHOz1cXUaI0YjRba26wJbG1tFsxmMyajEY1Gh15nxGxu+39Urq2t/Z/gJ2v/9j40uN3yzzmLpQ2j0fT+XgvmNss/5ev/lrl6g5kWjdW4adXoaGnRWQ0as5nmFh1NTVa8bWzFYvkvPWLv/l/Qe8AsKmqnEh5TjLOnjE+6CejqKKKrQwC2jgHYOQZiYy/E3lWKMrYSeUw5Uan9CJCkI1PnIQnLRhVbTGhkEYrYEiJSa1Em1vwDaUw5QepChOH5BKjy8A/rQVBkkdWseT+7KE+oRB5fhTy++j0ZK5DGW68nFY0gv/80YopGIkrtT8UXayieu5H0aWvJnr+dzO/2kLxgJwXLTxA7fzt+/eYQ2nc2/mVT8c0fg0Nyb/wKRuOa2h/fvNEo+8wj/7ONjP75ON/tfMjCLTeY+Mspxi49zvhfTvP5mot8seEKU1adY+a6yyz46z4rTzSw/56FjWdeMW3ddeb//YKv97/lh6Ma5v79mnl7XrHgYCtzDpiYdcjIrMMG5hw18eUxEz+caWfqlgf0++EQ2WN+RpzWH5uAaDyVBbipqnGSFuIfGI/IT4mLkxBHlyA8oqrwyRlLaMU0MoZ8RULf2ST3m4swdRg2khK6BOdjIy3DNrQnDuEDcYoahmP0SJzixuKUOB7XtKm4p0/DJX0GPgULECUMZ/m6Pegt7+CdBWiDdgvtbW1Y2szWP1+7Bd6ZedduBt7x+ayfcBOl4R6chVNQOnb+KYyeu4rlf53DXZaDjV8MtoI47PzjsRXEYuMTSVevcJxFCcjia/CW5uIoSMA5IAFHQSyOgjjcAlPwDErFOyidoLBiQuP7IlBW4CYpwE1SiEBRjiSmlsKqScSoC+klyWJAdDm1Pady9foT2tveoTcYMZktGEym926lCaPJ9D5R7X+J2EZ7m/XTbH6viiarMdPWbo08NJmsqmcx/696WrBYrND/b49osvD6dQtPnr6loVGL3mihpUVHw9tWWlp1aHWmf1xV628yYmlrw2xuw2A0/qPcjU0a3r5tpf2/zSN2dwrEwVlMN4dAujkF4uQuwdlDhounHGdPGc6e1mNH9xDsnAJJSO9LdEpPsvKHkZI1gCBZGpKwTIJC01EnVhCd3ouw5GqCI4sRqnoQoMxGoMgmQJmDOKr4n8FhZVINiqQaQhOtJk1oQjXyBCsJpbGVhMRVEJJQQXBsGbKEKvpN/IH06on4RZWSOfRLsib9TMGsdZR8u4OUL9aTMP13YqetRtD/SzyrP8eregaigV8jqp6FQ8oAAqo+xztvFE5J/UgY+RPVc3ZR+vkW+izYz8SVl5j5xw2mrL7EhF8vseCvRyw9+Irfjtaz+mQz0zfdY9ofd5j752Omrr/OqmMvWHu8iS2XDPx+VsfSw40sOfSGJSdaWXDMwldHze9JaOGr4xYWnGznh/Ow/ApUztiAgywXV0U2rqF5eIXX4Bdeia9fFEK/MJy7C3B0ERNRMJaM4YtwiR+Ed+pgwqo/I6x8KsL0YTgoK7CVF9NVVoqtoicOqoF0Dx+CQ9QIHGKspalL0gSckybglv457rmzie/1Hbf/9+1J797R3t6O2WLBYDRgNlsNBrPJ+mc0mqyJ2FNn/IhzYAbuIdn/h6/3Cm/qzN6+j77yzryTySQB3KuKbblJluXee8G4YtwLpmPAjd4CpBDSIITQQgidEIqpaZBCCKGXkIR0AoRicFHd0pbk33ewZWfm/2a+g30JSyB82br3Wusu62FkSB5PKXJYtPEkO07fwkdTzBN+CTwZmMKT8lSeDEziHz4x/MM7muDoYuYt34RfWD4jZam4KdJwU6ThEZSBZ3AWvqpcAsIKUSc3EhLfiDp9On7aWnw04wiKbyYyczKzFm4iJ62WCZoxtGeNZ+zYTj4/fRUAu8MhXU7p0WqTqpTg+t5tNis2m/hv1VFajW8VRCwWEZvVgc1qx+oCmslgpe+xCcOAgM0qmQL0A2asVhHBbOPRYwM9j/RYXMyoXm/CZJTWM5pMAgMDRompFR0IVummYBPt6A0WTGYrZrNkBhjQC9jF/7Jy3z9Ai39ANH4BWvxcj96+Gjx91Xj6afDw1eDpG4W7TyQjPUN4xj2UZ9xDCFAmEZc6Dne/KNx81PgHJRAeW0hIzGh8wjLxCc1EFpVHeHK5BLzMerSZ9WjSa9GkSSxpREoN6pQ6F2taN1wNwxOrCU2uIiSlkuCksQQnjCW7ajYp5e3SDpzkWuImPk/0pJWEjV+BonYJAVUL8a9ZRGD9coJbXiJsyusEN6/EvaAN34qFhEx8BWX1Ip5JbSKzbT0bTtxi52c9LNp6iY5N55mx4RyvHr3Fwp03aF7zJTO3Xmf+7h+ZsekKCw7cZtKWG0zZeJlDV3r59Dsjp2/auHhLMoR/8YOZPeceserEXV7+3MqLn9t44QuRlaftrDxt58XTDl7+epAXTz4msnwBoyKKCcloICSziVHhJXioivBXpuMvj2eEewj+wSnUzNlE7vQ3cE+ZgKq0g/RJy5BntTBCW86T4SU8EVbCExGVPKVpYIRuIqPipuGe3IZnWhduqR2MSG3HPWMO3jmL8B29gup5uxlwnak+6AKizWZHEASJGRRsWMxWBItt+CSkVavfxU2Zg2fYaEapCnhKns3yLZ+y8eg1vMMLedI/iX8FpvBPWQpPBibydy8tf3NXE5U0jk3bjhOiq2CkLAV3ZTqewVmMkqczSp6GpyIDmbqEAHU53hFjicpuxzeqHs/wschiGlDENpFVuYhZ055jkraEhthycnJbOND9GTbRIWl3VhsGo4BFELHaHAwMCDzqM2E0WV2VTqpyZrOAfsCIefh5V4W0iq5FwK6bj1WqmqLoQLCIrp/D0N9xYrXZsVrtWAU7os0hkTOufye1rhKAB/rNkilAsA1rixZBRLDa0RsERPG/eE0DZFoC5dHIFTpk8mhkMi0BAVH4Bajx8dfgFaDFy1+Ll38Ubt5hPOUWzFOjgnniKRn/7z/9+Pu/AvlfT/jz5IggQtQ5aJPHEpVSSUx2HTFZDURl1ElAdD2q02pQp9UQlljlkiz+DYBJVYQlVkkVMaUaVco4gpMqUcZVEJpST1j6eHyiKxgRWYS8sBVt4zLkJW14507EK2cSvoUzCRq7gPCqRUTXLMY9tpK/RY9FOWUNIdPWEVS/nFEZ4yno2sTOT+/y0RUjH12zsuP0YxbsuM7UDRdY3v0bkzZeoWj5SapfPk3D6rNMeOsizx64zcELBi78YuPirzZ+6hnk23siX35vYNtnt1n/0S+8deoer39u4cXPJCC+eHrosvPK1/DcifuEju7CL6aKkMxGVNmNBMTXMDKkEF9tJfLkZtSF05ElNpE3dS2Zk98grHg2sXXzyZi4GE3ZTPxTx+MRX8dTmrE8palhZEwznolT8UxuxTt1Fh6JrbgnTscnqwv//IUElT5HWPlKZizfhSjahls1URSHK4LUjomuR6mlE6xW6ictwjMoF+/wMYxSjWZkcB6Tl26nqHk5o5SZPB2Yyr8CU3giMIl/+MXxd69o/jhR6bUAACAASURBVO+RkUzreoEz52+iih0nnVvilyABMDgbr5AcSY+OKsUvogTfiCoCohtwC6vgaUURXhGVKBMmosmcSVRcNSmheeTElJCd3cQb6/YOkymCTWRAb8JgtGA0SZVnwGDGLFhd894gDsegVNUEGzar68QmpzTzmc0CdrtjuBUdWpVvc63qFyw2rFYrVld7KVjt0jxolpYU26wSgG0uwkgQJIliyBggOkTX9yrJI1abHdEu4nDY/7o1lcnVKJQaZAoN/gGRBMo0yOVaZHItgTItAQFa/Pw1+ARocPeJYISHipGeYTzjEcLT7sE87a7iXyOD+Ns//VFp8kjNn0BcdgO6zEaiMxrRpNa5NMMa1Gm1aNJrCU8eR2RKNZo0V2uaViPpjQljCXNpj+EpVYQljyM0qYrg+HHIoivw0ZThqSnDJ6YCr6RaggtbGRldxj9U+fxTXcqIhEZ8C2YiK5mNvKQT95xWRhbPw2/CagInrSG48QVGpTeTNOll1h76kU+umDl1XaD76z52fP6Il7tv8fz+H3nhwI9s+uQe758zsPfMALtPP+aDawJf/TzI2Z+dnP3ZyqffGthz+j7rTtxh15kePv12gGNX+nnzjIWVX9h46bTIS2ecrDrjYNVpkdfPOnnpZC8ZE19FmdxERN5kksbNIXrMTBTJTYzSjCW4oA1d9bMEj55DbP2LRFYuJXLsPOIbFhBT3UlczVy0ZXMILezEN3UiXkkT8EqchEdMC+7RzbhrmxmlacAtugnfxMkEZswgKLuDgKSpvLhmH06H9KGTWidxWLy2iSI20Y7d4XS1pyIDA0ZyS6fho8rHN6IID1UBHqp8wpMbGClLwys4m1GKDP7pl8gIRdqwdPH/uEUy59nV3PjhdyISahkZkMpTPnGMDEzGTZGOuzITuaYIv7ACQuMb8AotR5UyBXl8y/DWb3lcC6Ep05BFVxOgykcTU0xiSjUvv7ZDqmB2UZoHkVpP6cZiH54DJRlDumw2OzabQwKNVcRsFjDozZiMAmaz8G9VT9raPVTpbFbRddSaVA0FQbppOVzvO9Tu2u3STU20SaK+YLEiCBLrarNJs6bgamntrlb5L4Ho66UgLiqBvOQc8hOyUQdHIQ+MIDBQg69vBD7eKvz9IvH31+DlE4GbVxgefmq8ArS4+UTyjHsoT48K4R9PyVGEZxKdVoM6qZKotAaiMxrRpjUSld4ogS61WgJhavV/VEjJlVNOiMulE5ZUSWRqFeFJ4wiKqcBfXUxgVDlhKU1EZE0kIKEan4Qq/HMn4Z0/nVH5MxlVMhfPccvxrF6Od+0LuFUsZlTFUkaOW4HvxNUop61F0fA8T6c0oWt+kWe3XuT4JQPnfnZw9TcH1353cPlXJ+d+dvDZdyKnbogcv2jkkxtWTv84yMc3BA5e7Gfb5/dZe/xX1h7/na2nHvLemV6+/MHClVsCl38X2XbBzKovbKz8zMbzn4u88LmdlZ/bePVLO+vOiYydtw1lciOK5AaUqRPwTxhPQOJERkWU46kdi39iA5qyBWjrX0Q9/jVUYxcSWtZF9pRVxFYuoL7jFbT5kwjKaEGeMRHfuAbcIyvxCB+Lr6YGH20tvtpa/KJr8dFW46epJiCqms07TgC4PliSSC1YbcM2LtHuwGiW2EfBaufylZsk5zThrcrFW5WPhzIbN3kWPqoC19yXwSh5Jv/yTUIZXcYzgUk84a3l755qFix/g1t37hOX2YK7LAMvZTpewZl4hWTjFZKHf3gRAeFFqOIa8IqoJDy7E3/deDzDK3ALLUGmayQocQphqVMIiq5EHVdBckYDr63ZJW3XtkrgcjiGDg6VwPfv8+BQdbeL9v/jNYfd4ZI1rJIrxir5VCWADeJwOLBYpDbyf77f0Hv9+yV9Hw5sNhFBsA5b25wuZlYU7dhFB6Jo/+9ATI2OozAxlbqcfF5snsLymglMyimlJDaDlPBYdMHRBHqHEOAbiY93BF7e4Xj6ROITqMM7QMdIz3Cedgvln88o8VEmER5XSkRCBZrUOrTpDURnNKHNbCIipRpVwlgiUqqIyqhDnVZDaGIloYkVhMSXExxXRkh8+bBLJziulADNaALUY5BHlxMcV01U1iQ0WRNRJtahSK7DO60RnzHtuJfOZVTlIkZVLGFExVJ8xr+KR/1K3BtfIXDaeuStG5BPWYOi4Xnc86aSMOV1Fm+9yKsHb7L2yC+8e+oP9p+5z5HzPbx35iG7Pr/Pjk/vs+vzB+w+fZ+NJ26x5vAvvN79E2+d+J3uC/2c/Fbg85tWvv5Z5PItOye/MfDeuYdsOWtg5Wc2Xjhl49lPrCz9xMZzn9pZ+bmDNV/ZyJm6lhGqIvx0YwlJayG+eCqy+LF4ayrwCMnHTZXPKO043PLa8Z+4BlXjC/jnzsQnfTLJ4+by/tEvGNc0mxGyZNxCsvBU5eEVVoR3WBGeqkJ8I8vw14wlIKqKwOgaFNE1yKNqmdLxBiaLdZh+l9otEYtgc33twGgUuHtfzx8PTWx8+zBRSdX4huXjG1aIV1AufqoCZJHFeKtyeMovCU1SFXVTniU0toL/7a7hKZ8YnvDQMH/Fai5fv01u+RzcZem4y1PwUeXgrsgmMLIEX1UhT/sm4xUyGll0PcrEqcjiJvC0soCRIUX4qasI1Lm2xCc1EhJbRmJWM+s3H5J0PYsNi0VwVSc7NlfL/e+XBDBxOH0h+T3/BJPVZnVVwUEcdicOu/NPq5vd8ef86Hofk8niet3BoHPwf8gegzgdgzjsDsnNY7Uiin9W1KGqKwHxv8gXrXX1LG2dyQsdnSxrauG18dPZOnMhGyZ38daUOaxpX8HYimn4KxIY5RaCt08kHl4RuHlF4OYVyTPuYfxjRBB/e9IPr0AdEfGlqJOrUKfUoE1rRJveSERyDUGx5YQmVhGV3khkag2qhAoUujEoY4oJdmUaQ+LLCY4tRaYtJjBKijqFxFW6jOI1hCbUEppQT0RSI+GpzQSmNhJYOIvAqiV4VC3GrXIxI6qeY1Tjy3hNeAPZrK2oZu9C1bWD0La3CWlZxYjcyUS3rKRr/Rds/vgeqw/9yNrun3j341vsOnmL3ad+5+0Tv7D5xK/s/PQP9n35kH2nH3H0opkPr1s5eUPks29FPrth4exPIldv2bl6S+T45T42n/yDjafNvHjKzvKTVpadsvPsKTtLPrGx9KSN5R/rSW58BWXqeCKyJ5NT3c6bG6Ywf1Ee/pG5jFLk4hE6Bq+YagIK2/ApXYhvQQeK/A40xZ3MefEFzpy7SP2kJTzjn8AzvnG4y1PxCs7BQ5nF036JeCmzUaorCImpRR5dhTy6CkVUHTXjn6N/wDT8gZDu1I7hD6vDKc2JVkGqDqe/ukpsVhMBkaPxCy9EqS1FoSnDL6yQUYEp/MM9mo4Fr7Nz/ylG+CfxhEcUT3nH8A8PLYtfWMcXF25TM/11RgQm85RfPG6yVLyCsgnWluEhT+df3gm4K3IJUI/DI3QsAbo6nlbk8rS8ADdVCR5h5fjH1BCWXE9czngyx8xg/rNvYzCaGRx0Ds+54nDFG2Rw8E8iyjkMlkHsogNBsGEVpNnObBIYGDBjNtkwm6yYjBasgiiRMK6TnOx2iQEVrFL6wmgSMBjMUhch2iUJxC4RRwaDBYtgRbT/WaWHDjC1i1IFHqqaTqfzry1uS2a288bSpaxduoTX587h1dYu3pi+iE0dL3DguY18cfw6607207D8KLmTVlM8cyM5E1aTXr+SkPTJaAvaSCibhzpnEiGJ41DFlhEeX05EUhXq5DpCE6qQa0sI0pUTkVxLaEIl8ugxKHRjUCWUEZo4lqDYUmTaImSuxH9QTDkh8eMIjR8ngTBuLKr4KsKT6ohMbkKTMh512nhCUpsITB+Pf8ls3CrmM6LqWTybXydg6maC27YTNncf4fP3ETpnL8Gz3kY5fhVPZ05A07CC1tc/Yt+Xj/jsWzNXfhP5/u4g395xcu13Jxd+dvLVD3ZO37Tz2fd2Tn5j46NrAh9ctfDhNYGPr1s59Y2FMzetXPnNzg8P4PuH8OH3Im9+YeH5kyJLPrSx5GOBpZ9Y2HDOyle/2zh18zHjZr1OzOh2wjMmEV80jVkLW+hYUIlHeD7uEeX466rx1Y7DQ1OBl7aKEepKQnJmUNK6muoZCzn+yRleXbsD35AcvJQZeCjS8ZBn4R2Ujbs8BQ9FCv6hBSg0Fcg0FcijxiLXVDGmciG//nafQecgdvufd2mbTWIW+/ot6PVmzGYBi8XKy69vRa4ZgzyqGJ/QPDyDsvALL8RXlY9bYAr/9IymcfISXnlzD//bXcs/3DT8y0vH/xqpZsbsldx5ZKOw4Vme9E1gpCwVD0U6PsHZKDUlPOOTwKiAVLxVo/FVj8UtrIxRocX8wyeVf/pm8pQsD6/wCvwiK1BqK4jPmUhywVQWPredAYO0fGmoJRWsIn39Fn6/3Y9eb5EOhHEODreioiidhzgEBOk5m4s1dWAVbJjNlmFN0WKxYnF5VPsHTBhNAkazxSXeSyZviyBiNEo7agwGCz2P+oalCokYEl32uj/n1KHn/ysQJ1Q1Upxfxpj8UnIy8shPyOT5yV3sWvIax1/awon9l5m/+w6du+8xYcP31L52mbrXr9C05jq1q75m3AunmbXtFku6e6laeoTwxDrCYisJialAoS0lUD2G4NgKNGn1hCdVodAVo9AVIY8uQh49mgBNAYFRowmKLUWVMBZVfAWq+EpUiVLWMdT1nOS8qUOd2ow2fQLRmZPQZE4gJK2RgJyp+FQsYFT1CgKmvkVIx3ZCO3cRufAA0c8eRbP4EMHtW1FNWYP36DbCqhYz7bUP2Pf5A87etHP1VweXfhY596PIl98JfHVTSl2cui7wwSUzJy5b+OCKheOXzZy4Yubj6wKffy/y1c9Ozvxo48hXf7Bm11nWfXCHzWfN7Dxn4tOfrNy4L/D9A4Eeow2wYxNMdC1ZhzpjCsrEJny0lQRnTcU7to5Rulq8EhrxSWjAU1OBb2QpvppywjKmEFM6n5iK+ajzutix/zOuf/sz2qQaPBWZeMgz8FJk4xOcg6ciHZ+QLALCCvEPG4NMXYZcXY48qors0rlcuvKTpMPZHZhcyQOHQ9IT+wcs9PUbsVkloqK1bTm+oXn4huXjGZyFZ3AWCm0JIwPTeNo3kSe9Y8geM5nWrld42i+Wv42M5ElvHX8bGUlR1Vx2H71KbP4Mng5IwSMoB6+gLPxUeQSGF/G0dyxP+ybirsjBR12JInECQalTcI+sJCB+PIEJLUTlthOorUMRU0NB0yrGTNvI/Dc+5tGABafT7nLKDLWNVvR6M4LV6mon/yRchirm8AGiw2K+FbtdlBw29iEXjd31mtQVSGZvSYKw2iQW1OwyhhtNAv0DJiyCzUV4SdVRcMlAZrPkKxVFh1SRLSL6AdN/d9bUjW3kiSd9eOJfPriN8qc2vZC1U2ezc/YyLh74gDcP/UjVqss0rrlBy4bvmbT5JyZuvMmM7b+y4NAjlh57zLPHelnU3U/tcx8g05QQoi1FrimR3PVaKVGvjClGph2NX2S+FCKOKUEZU0JIXDlhSS7JIrGKMFf6IjRhnOuqJDShivCkGiJTGtCkNRGdOYH43KnE5E4lKLker4RqZGMXENjyGsqZm1F1bid87l6inj1MzLJjRC06SOic7YTO2kRwzQpkRR20vnmKA1895sz3Ihd+tnH+Bytnb1ql7OH3Iqe/tfHpdSsfukD40Td2PrkxyMffODl+ycS+0z28tusijR3r0KZPIjSmju6Pr2ASBxHFodNkJfeK3TWP2G0O3tlxhKTRswhLn4QyZQKaojl4JIzHM7kFj6TxeKa04J3QSHD6BBJKFzBm6lqyml9BkTWTiPzZ7Dv2NXqjhcqmRbjLs/BV5eMXNpqAiCJ8QwvwDsrCP7QQv9DR+IcXI1OXo4yuIjZrMp+evgJAX7+J3+885nGflBh32EVEm02K8LjIihUvbcQnJAef4Gy8gjLxCy+gfspzRCaNw02ewYiAZIqr21j20jayKucMC/x/947GJ7wAN2UWIwJTeSYgGTdFBp7KbPxC8lCoxyBXFxCoLsArNBe34FzkcU3kzthGTvtesmbuImP6NpJb3kJX+SJxtS8zac055u67z+sf9nLnsQWz2cqjxwbMgpTzk6q71FZLZInoYkultntoVhsCotXqqmhGK0aDBYvZht0uRZSGyJihOVG0ifQPGOjvN6E3CK4WVnpfi2DFarPT12dGb7BIAWKbyODg4LCbRxQdwyYBo9GCXbTD4F94TWdNbMfHR8XIUYEkaRJ5vnk6m2fNZ8uMeRx57nXOfXyVjSdu89wHelafcbLmKyevnbax5ms7a8852XjRwdarsPkSNK3oxisoC9+QHPzDC/AJzcM/ooAATSHy6EKC40pdjGi15KRJqSMiuZbwpOo/gZhYJQExftwwGMOSpL8fld5AdGYz8XmTiM+dREhcFT6aYvziqwirXET4jLcIaXuHiLm7iVl2hJjnT6Bd0k3kvH2Edu1E1b6F8JZXcc+cTO7szWz99C7nfoFrv8ON23DlFpz7eZDPvhU5fXOQMz/Dh1ctvH30J1bvusRL75xhzqrD1M14g7SSToKix+GpzMc/dAyhumqOn/gKAOegczhsKrrYMotgxWaz8bi3n1kL3yAkqRHf6FqC0qfgEd+MW9J43FJa8MyYTHBhG+kNyyibtpKcphUkVy8nOHMGMcVz+fbnOzicsGLVuwSGF+MXUURgZAmB6hK8gvIICCtEoR6DZ1AWnsG5BEaWEqytIih6HG9uOoDT4URvsGC02DALIjZRxC5Kc5MguATnwUHWbtiLnyofP1U+3sG5RCZVc+rMNxz48Bxj6hbgH1lCbPZkdFkTSalcSkHrZrQVzxJW0E5Y+mQCNGP4l28sT/kl8JRfIiP8kvFUZBIaU4E2pY6k/MlEZ4zHN2I0zwTlUbzoCBO3/ELTxps0bbxJ84bvadl4k5aNN5n87i1mbPudFd09/HDfIpm6HU7sTkmKGZp5h8V621BVs7lsbVKlEwTrMGDNZmG4Nf9T/rAjWKzYrDaXF9UlgzhEyVhukaqcfUjMt0nVsrfXiNFkxu6UzlEcaj+HGNUhCWNIo/3LijijbRUyRTQjRviTpU3m+apmXqmfxAvlDbxcUs+Bzhe40n2GT24YWXfOzsaLDjZcdLDuvJ3Xz4i8+oWVlz+3svITC3XPHiRQMwZFVBnBurGExlURnlgjRZ4yatGkD4WAx7kAJ1W/sMSq4RxiaMK4YUAOif5DhoCY7Cbi8yegy2oiSFeBIroCVVINqrQGlPmthE5aTXjnVrQL9xG7/Chxz58gZvkxtIu7iZy/l4i5Owib8gaj0ifgUTiLlEkrmbDkXVas/5D9J3/lg3M97Dh+k1VbvmDpGyfoWL6DypblzH12M4lZjfiHZOMtT8cjMA3voBx8gvPxVxWhjBpLiLaK7TtdEoGL+JBaI3GYHrdapQ/91W9/JXlMG6HpUwhKn4JPcgve6ZMIyJuBb9ZUVIXthBfMJLtpETlNyxk96XXUhZ28sG4/DqcDu9PJxWs/kJA9Hp/QAnxDC/BQZuMdnIc8spiQ6FJ8QnLxDx+NLLKEgLAx+KoKaZu3DpNZ+uCaXcuUHC6vqU0UsZgFV8sn0rXgFQLDi5BHFuMXkoc2fSLrDv3Iqve+pWb+bvImrWPea0eonbOT/JnbGbfiYyqXfUT9io95btNnpBS34qZM5Wn/BNzk6bjJM/AKziE8bhxhseX4hubioczBP7KMp4MKyJi2hfGbfqTl7Z+ZtuMOrbvuMX3nH0zedpvW3Q9o23WPRQce8sN9K07nUFRJGJ7Dhm54gosdtQpDQBQxmyyuVRpSxZQum+uSZkLBKtnV9HoLRoM0MzoczmHG1GiSiBqrq92VUhxSMsNolLKJdofDBcShlIeU7JB0Wpd5Qvwvgv7ctWepnruT4pkbGTt9NbMnLmVpUQ1LC2tYWT6RLdOf58DmMxy8aGLjRSdrvrLzwikLSz8ys/hDEy99IfLsR2aWnjBSv7ybwKhSlDESCMPiqgmNlwAXmiBtXwtLHOcCXrX0fGIlYQn/Vv1czpqI5BrUqXWoU+vQZjYQm9tMTE4TEcnVKKLLCU2oJjK1kYi0JkLTGgnNnUx48yqCWtcT0v4uYXP3Ej7/fcLnv0/YvPcI6dxGcMdWVNPexLdwBm45k3kmtZ7/KyCZf/gm4R2SS5C2FP/wfNwV6TzjG8+THmpG+urYf/ATFi15DY+ARPyCswgMLyAwvBB/1WgCw4oJihqLMrKCze8cliqi808K3WaThnSTyYrBJBEh9x/0kl3SgSq5BU3eDIKzpqDImERw3nRSahZT1vo6odlTCcmcQnzZbLSj24jKn86ZC98xOCilDwSrSG3LYvxUhfiG5OEXUoBCXUpg+GiUmiL8QwvwUubgHZSNd1AufiGFJGRNZfveTzGahj5QossraUYc8mNa7Xzz7U9kF7YQECpFlfxCsonOnkbH+qtMXnOJplfOMu3N81y/ZWDdkZtUvfglda+cpebls9S/+BlFTYtRaouJSByHMroYd2UmI2VpKHVjiUpvQRldjnd4AV6hRaizZ5Da9BrFSz+k4c1vaVh/k4nv/s7kbbdp2fIrE9/9nRl7HtC68w+69tzj7K8CTqeUqjCbJVF+yGIm3Vicw4yw3S4xmxJTPCRp2IZbxiFb25CmajIL9A+YMRotCFbbsE4oinbMJsuwMdxmE3G6Dim12UVsdkkKEkUHwv9IYwwFiSX3jlQp/xqIO37l2eMmlp8UeelLeOXIbRbULeLFhkW8s2Ajx/ecY++XfWy6PMimCw42nHew+ozIso+MPP+Jmbe+drDunJ23r0LbulModJUodWMJjRtHWFw1qrhqaUNbQhWhiVWuP1cTlljtAt244Yr47yDUpNUTndmELqsZXXYTESlVBMWUEppQhSatWbrSx6POGE9kRjNR+dOkc+enrSOkfSthc/cSsWC/C4z7CJ+3m7DZ2widtYmgmmdxy5yAT8E0nooczb8Ckvinl44nPKN50iuGp33iGeWbgHtAPN6KNE58cIYvTn+NKjIP/+Bs/EPz8FPl468ajTyiFKWmAllYKes3dgMgis5hV8UQOzmk19mdgxiMZmrHL0MeVYU8ehwhSQ0EJTWgzppAckk7sQUzCE1tRpXSRETGBPw0ZWSMmcUvt+7hGJQ+XHa7SGvny/gE5eIbko9/aCGyiGICQgvxUmbgHZTN074JeMjT8QnOwS+kkIDQEmqan+dRrwFBsDFgEHjcZ+LK1btc//Yed+/1YbXZ+fKrS6hjxyCLGI1CXYJPcA6xBbOYt+0Hut79kZlbbjJ7yzdc/3WAdUd+YvyayzS9cZXpW74nqeElRikyUMVUkJQ3ibzK2aQXzSIssZ7c8a9S1LqJ5MrlROTOJCh5Mhnj19K68QbT3/2NSVt+YdLWW0zdcZcp2+8wedttpuy4S+vu+7TteUjb3h7ePNnHgNkVrnU6EF0RpT9ZUVdMymIdBprZJO2msdud/9ai2l3Cu9RmGk0CJrMgGbvtUisqie9DBI/03NAN1mSy0D9gcskZUoJfCgRbJDCbLMPrOB4+MHLnbj8PewxYrTYG/yqPOK97gIXHDSz8wMTSj6ysPTvIilUfsnnTGfZ/eIedF228c9nBO5ecvHPJweaLDjZdcLD5koOtVxy8c9XB9mt2DvwAL+67Qkh8LUExFYTGVxGRVEtEUj3hSbWEJdUQllRNeFINYYnVw3Phv19DVTAqvYHorCaisxqITK0hKLaMkPgyNGm16LJaiEofjyatGW3GeKIyJ6DJbEGbO5nIyvlEztpIxLydaBbvR7u0m+ilh4lZdpi4ZQfRLXkP3cJdxLZtwie/FXlFJ+4JlYyQpzIyMFG6AhJxC0zEQ5aEpywZ36Bsjn3wFRaLmar6dnyVmQSG5hEYno8svBBFRAlB6nIUEWW8vna/BERXqzSUBP8zfDq0kEhk6XNbUCe3EJbQgEI7Fn91Cb6qPNzkafiE5BEQUYxMXUqAuhx/9VimzHoNg8EyPLsIgkDdhEWuqiddfqoCvIKz+Zd3DD5B2Yz0T8ZdniYRJWFjkEVUMGnGKxgMJoxGK729Fvr6Ldy928+DHj16o4DV6uD8xesUlk8jOq2JsLhqgnWVVMzYwNwdP9Hxzg9M33iDFbu/59YDE5s++J2OzTdoePEkRbO2okxsQJ3aQOroVrJLO8goaUObPh55bA2V8w/Q8MpZShcfI2PGTnLa99C0+gLz9j+ibc99pu+4y9Qdd5mx5wEz9z6kY38v7e/30fZ+L23v99L5fh9d7z1m7cl+jn9j5Ns7FgwmKww6cLqqklUQMRkFaT2FYEOwWjHozRj0FqxW13n3LjLGZLJgdaX9RbtDijOZXUkUV/v5p14oMaeiw/En8EwCgiDFsQb0Fnp7zej1tuGMokWQvKoDegv37hu4e28AwSryl8Hg5z42seZLkTfP2llz1s7G8062fGlkxyU77153sv2agx1Xnbx72cGWiw7evuBg22UnO6462HnNwc5vHOz9bpAD39upm/s2yugK19xXQ2RKPZq0RtSpDf9h7o5IkcK/Q7tqhv4clV5PdFY9URl1hCVVotBJYr86rYaYnEa0mQ1oXJY5bXoj0RnNRGdPQJPVgjprAhFFM9G1bSJ60R7ilneT/OIJUld+RMILx9Es2kdw29uEzdpIXPsGVGXtRNcuQJZYgW9YNh6KFEYGxDMqIB63gAQ8AhPxlCXho8hk7/snAdh34EOCwvMIUOUgC89FEVGIMnIMyogSgjUVrHhpB05XynsIdEO/wCE3i+hqUfa+/wlRSePRpEwgWFdFQGQJ3kE5eCky8VPl4R9eTEBECUG6cQTp6lj64tbhecjpHKS3d4DMwkl4K7PxU+Xhp8rFJzgXH1U+qtRm4+I/bgAAIABJREFUZJoSPBUZuMsy8A0tRK4uRxZWyqTWlzCZhWGKX7BKawT7+qRsnd3hxGS2MH/xauThhYTG1zFp7gZW7/+R1vU3mPzmNaa+dY3FO27yzW0jX9x4TE7Lary0tXhGVBAcX09iwUySClpJKWhFFTcON2U2biGFlM/ezcS3vqVp/U2mvnubGbvu0fl+Dx3v9TBt+x2m77rHzL0PmbHnAbOGgdhL1yEDHQcH6DgwwMy9j2nd/ZiZe3vo2nOf1z54yMc3+ukzW13WNQdWwe4yWduxilZJ1vgPQsc+7Jyx2WyuzW1W+vvNGIyC9HNw/aytrp02QwmKoeiV0WSjX291LZVy0NtnwmS24hgclBYNG6TgsDQjSv+n4/9vedT2ayK7vnGw45qTjRccbLro4N2r8M5lJ1svOdh21cG2q062XHQB8aKTLRedvH3JwZbLdt65IrL7OyeLt5whOK6OEF2FS2qoR53aQFR6E1FpDdL+mjSJKdWk1aNJrycqfeixAU1aPRHJ1YTEl6HQjUGhKyY8eRy67EZicpuJyqgb9qhqM+uJyW5Cl9WELqcFbc4EonImE5E9kaT2TSQtP0TMkgNEzNuLsmMbihmbiOl6m8qVe8hqfZn4ynZis6rxC0nG0z+agPAMfELScVck4R6YiIc8CQ95El7yRHyDMti6TSJh7t69T2pWLT5BWQSG/glERXgxQZHlTG5dhdnl15TWKNgQbFIK3myRYjs2ux0Y5MZ3v5FeMIuIuEbCYmpQasrxDcnFNyTXJciXExBRgkxdhjq5mfe6v4DBweFUeU9PH5mFk/FSZOETlI23MgsPeQYhifVMeuVTovJm4Bucja8qF1lkEfLI0QSocikqm05fnx6n0+kK2IpYbTYMBmnVhMNp5/d7A8xYuJmQxAbSxz3LxkM3+OjCfVbtvs7crdeYvuEbJr75DdM3fseSvb/SuOozkhpXE1k0j4jcTmLGLCCz5jkKGlaSWDIPWWwjupJF1C07SvvO27Tve8Sc7gHmdA/QeaCXjvd7aXvvEZ0H+pjTbaD9/ce0v/9Yem1/Px0HBmg/OMDM93uZvvshM/Y8outAH+37HzNz9wNmbr/H258/4rFBxCq4YkyufKJt6IZjEbCYRcwmm0TkCNbhuVEiUhyubd2SXuhwOoZBaxsCtc3uijdJO1J7HhkxGgVsNht6vZk/7vZjsYiYLVZ6eozc+aOf3+8auN9jpr/fMrwx7i+B+Lar3dx43sFb5xys+9rOhvN2Np4X2XLRzpZLTjZfcLLxvIONF+xsuGBn4wWRLZccvHPZVRGvW8moWUFw9Fi0aUP+0kaiM5vRZbagy2gmJquJmKzGPx+z612Hmo5DlTCW4LhygmJLXeHhSqLSa4nNbiImqwltRp1r32kt0VkNxOQ0EZPTRGxOC/H5U9BlTyQsuQ5F/Di0LSuJWbAHTcdWip/fz8LdX7Dny++48tt9TDY7a958B2+/cPxkkbj5hOHpH4WPIh4PWRyjZHGMDIzDXZaApyIJ76AkvJVprHjhHQBsoo0JUxfgE5RBQGgugWEFyMOLUESUIA8rpXnS8xhNAr/f0fO43+IK3IqIdoe0LdpgwWSx4nA6+eHHu+QUzyYoqlJqbSPL8FUV4B9ejG9oIcqoCuSacgIjSonPnMj5Kz+7iCAJiHfuPCAtpwXfkDz8Q/PxC8nFOyiHiNQWZr9zjaTKhXjJEvBWJuOjSCQgOBV/ZRLxyWVcvfIdMDg8J0l+TElbEwSBG7/oefn9X+hYd45Jr3zGoi3XOf/dI3p6TRy+0Me83Xfo2HGb1q23aNtxh4UHH9O29Qeqnj9F6dIPGLP4OLUvfUHL619TPL8bXcNa8ufsp+H1C7TuuEvXgQHa3utlziEjc46YmHPUTNchA20H+mjb30f7gX46Dg7Q2a2no9tA5xEjs4+ZmXPMQschPR0H+plzSM+cbj1d+/uY8/5jlhzs4esfJWAIFmluk2Y6SZ4wGgV+/KmH7757MByJGhLtbS4W2WCQNrIJghXRbndVR6trQ7g0ZpjNVqyCHcOAwMOHevr6TQiCZIF7+NDEgwd6zGYRi1XEaLHS2z+0V9WEwWh1yUN/AcTVXzl544zI2q/svHXOwfrzTta79MFtVx1svepgy2UHmy+JbL4ssuWynXevONh+xcm2K052XHOy86pAQsVCfEJzCYktJyyxksiUalcL2YQ2rUHaV5NYSWh8hbQMOLYIWXQhMu1oQuLLJW0xrcYVIpakiricZqLT64lyyRe67EYJgLnNxOY0E5vbQmRKnXQAqq6UiIx6dKWziCqfzYRFm7n9cOA/+nGAa9e/Q6PNxN1XhZtfOO5+kXjLohnpG8HTPhGM8NPiFhiHpzIJL2USbv4JTJy6DKsrLPvmW9vxlKUgC8tHHj4aRYQERGVEBWNrn+Pmj/dcOzGt2ASJlRSsIg7noGvesON0DvLjT3cprl5MWGwtQepyAsOK8QrKJzCyDL+wImTqMpRRY5GpSwmPr+Pg0a8YsnY5XablWbNX4q/Kc7G4BfiF5SGPLmf62q9Ia36ZEX4x+Mpj8ZXF4qdIxF+ZSGhkDrv3nORRr9k140hyhcUimQ7MFiv7z/zBS4ce8kL3Izq3/sC8d37g+m9GcNq5fMvCskM9zNnXQ8feB3Tte8S8g/0sPWFm2UcCz35gZskHFuYf1rP4mJHFx4zMev8RM97rYXa3nvb90rw3871e2g8MMPuIia7DRroOG5l7zELXYSMdh/S0Hxyg/dAAMw/00X7YQNcxM7OPmOjsNtDVrafrYD9dB/uZe0jP0mMmVhw3cuCiiQGTJEXYRTtGg0B/v4kBo7RmUdqBakGwWLE7pBvkgN7KH/f03HugR7DZEWzi8KY2wSrSP2Dh3h8GHj+yYDTahtnRP0cPqWU1GKz0D1gY0FvQ6wUXY+rAZLLS89BEf7+A3mAeZk//DyBu+drIhosONl5ysP6Cgw0XHGw4b2fDeZF3XUDcetXJ25cdrD8nsvGCfbg93XzByTuXBtl1zUH1nC0ookoJii5HGV1KoGYMcm0pyugy5NoxBEQWEBBZgDyqiCBdCar4MsKTq1xzoRQgHm47c5qIzWlGl1GPNqOO6KyG/6iEcXnjicqoQxlTikJXiipekjJicicRHFPESD8Ncxa8ik10ANIeSYdT0nhMZgsNjTPw8FHh6R+Om28YHv5qvGU63P21uAfG4C6Lw1ORgJcikVF+sUyZvgKzRUq3Xzh/Hbkqm8DQXILUYwhSlxCkLiNYXUFM2kROfHLRVbkcrn0lQzEjSbezinYcdun7mDVvDSG6asJiqlGoy/AOzkOmLiNQXUJARAmKqLEooiqQR1WxYNkWbDa7yxliw+kYZM/Bk/iFZuOnSsc3OA0PZTJeqnQanjtG87pLpLVuRpMzhcDgFPyVSfgrE5GpUpg+62VefKWbry/+iM1mQxQlEdsqiNzusbDywC3mbP+VRe/9wZIDD1l1rJe7/SKP9AJvf/qAGdtvMXPXH8zc84CZex7Q9l4Pbe89ov39x3Qd7GPOoX66DvSy8KiRJR9ZWfSRjXknBDoPG2k7pGfW/j7aDvQza3+/BMQjJjoPG5lz1EznYQMdB/W0H+yn67CJjsNGOo+Y6DpmpssF2vYD/bTvk1rZeUeMLDxiYOHBxyw79IhPvtHz0y0j9x6a6R0Q+P6HPn753YjRpY9KS3/Nrj03DswWK/oBCyaTbTiJb7ZIXYLdYcfhlFYkDgwIGAwW9AYr/XqBfr0Fqyj5XAcGpFnRZLYNt/oOF9Fjs9mHD6np77fgsP8X+eLDr2+y41tYf8nJm+cdvHHWzptfO9h0cZC3LzrZeM7Opgt2Nl9ysP683dWeOll/3smm8w62nHew69ogba+dIDyxBnVKDVGp9WhSG4hKbUSTUo8mtU7ab5paiza9juiMenSZDcNXdJa0RmMYhLnN6LIa0GXUSyn/9Nrh52NyGglPHocsqghV/DjUqY1EJDWiSR2PLmsiUek1+Aan0Nr2Cr/d7sXpkFLRDqcdu0Oaz7bt2Ie/QodXQASe/hG4+0bgp4zDRx6Hh58Od18do/yjcQvU4R+UzLMrtmC3OwEnPQ/7SEqpIiAkE3lYLoGh+QSGjkYRMYYgTSnrNhxxzQJ2l4NfmhkEm+hy2kjhUufgIOu3dKOKriJIU4E8ogRPZTZydRmBmjICI8uQaypQRo9DqaujbtJLPH5kcPkWrdhFJzs+/A5/9Rg8AmPwCozFSx6PuyKBopkb6Tr4kKk7b1Eyewch2iJkoRkEBCUhU6VSN34xcxe/zbmLP2AVRJeRWdp29sHXD3nh0ENm77xF1+67dO2+w/y9d9h3/jErj9ymdddd2t67T8e+Htr29jBjdw+z9j5mxp5HzNz7mM4DA8w9amLxhzYWfWhl4QcCCz8QmH9CpOuoQMdhM12HzXQdMTPnqMCc4zbmHLcx+5hA51Ej7Yf1dB0xM/uIhdmHzXR2m5h1QM+sg3raDhnpPGym66CBhccsLDxmYf5RE10H+ph74DEL9j/m/fN69CYb93vM9PZLh4jq9S47mtWGXm9xgUfqCOxOByClNCR72xCJ8yfTLdolcA4MCPT1WaRFUTbpxvqo10TPYzMGgw2jUVp4/Oixmb5+K2aLHZNJxGCUNo8LgvjfV2V8c/0bdl02su68yOqvHLx02s6KUzYWHzew5JiBZSeMvPyZjTVf2Vl7VmTtWTtrv3bwxtd23vrazpYLDt67AR2rP0SdUo8mpRZNah1RadImN216I9r0BhcA69BlNrhmxaGrAV1WI7rsRnTZLhDmNEkgzZAWFcdkS69HpFQRHFeOPLqY8OQaojNbUKc0o04ZT1RaC7qsicRktxAWU8K6DUfoeWzC7rAPr18XrDacg05+//0uWbkVeAVE4B2oxkcWRUBwAt6BMbj7aHHz0TLKPxoPeRzy0AzWvHkAuyitXbCYBWrqu/BVZiJTZRGgykMeXoQsbDSaxAYaJ7zKNzd+G/YbWlxRGqvN4cqoSTcFg9FE2+zVhOqqUKor8FeNxkOWSWBkCbKoMmTqcsknqh1HkK6GqpbnuXdfj2iXqrvZ5mD9B/eILWrDM0CHjyIBH2Ui7oGxpNcuo33vbSZt/YXaVZ8SmVpPcGQeclUGspB0Xlz1DiZBWrpkFWyYTNI6iEGng58fmHnu0AO6dv9B6/bbzNhxl9Ydd2ndfpfWXQ/oPNjL7O5+Ovb30rqnh1n7euk8MED7AYnV7DpsZN5xM4s+srHoYxtzT1iYfdTC7KMCXUcFOo9YmH1EkIB2xMLsY1bmnhCHwTjrkIG2Q0bau03S42ETHUfMtB82M/OAnta9vczY20vnQT3zjlqYf9TMvMMGFh01svRIP6s/MnDjtpk798zcf2jCaBZczhjhP9jSweExwYnFImI0WukfMNM/YMRssdI3YOHhYwv3eyzcuWfi7gMDd+4Z+fHnfh70mNAbbZjMosvgbWOgX8BkEuntt/D7HT23bxu4fcfIr7cGuPWHgVt39Nx7aEK0/5flUXM6F7Du4DXeOm3g5S/tLD0lsuQTC3OPGJh9QM/i42ae/0Rk8TETC47oWfGxwGtnnKw+42DNV3Y2X3Sy5wYs3XKGmKzxLtA1oE2vR5tRjy6zyXU1StUvo4GYrCZ0LuJGl9WALquBmJxGYnObiMttJi53PDFZjWjSaohKl6SMoNhSguPKCUusRZPWREz2RKLSxhOZ0kRU2gSpImZOJCZ7ErGp9Rw6ekGiqx1DDn1Baj8cDgAWLV6JT4Aan0A1vnIdXjIdI73VjPDSMNJHyyj/GDzlcXjJ4li4dD0Wi7Q4yOlwsnPPUdSxFag0xYRoilFGFqOMKCMkaizJ2VO5+s2vErnjcmxYBCtmi+3PcOigE5PJQlvXGwRpKpFHlBIYNgZ3eQYBEcUERJYgV1cgU1eg1IwlSDeO2cs289Otfq7dHODqLxa+/snKmhOPKW3bgEdgDN6KOLyU8XjIYokf3cqsd39m8ts/M23LD6SUdhIUkUeIOp/oxEpmdb7Kb78+HBa97Q4HTqRu4csfBpi79wGz33vEzF33mbHzPtN33ad1133a3ntEx/u9dB7qp+OQnpn7epnx3mM6DumZe9QyPON1duuZe8zM/BNWOrqNzNivZ9YhE+3d0jX7qMDsowJzjluZc8zK7KMCc0+IdB2x0nHYQlu3mZndJmZ2m5hxyEjbETOzDpuZdchA+0EDbfsHaN8/wLxjVuYfF5h/2MCc/b3Mfb+HZd29HL2g5/5DCwN66/AhMVbX78FotNDfL5Enjx4L3PrDxMM+qbXsGzDz6+1+bt018kePibv3Lfx6e4Bf7gzw4y09128+4uZPfXz/cz9fXvqDS9884qffDDzqE+jts9I3YHVVXzsWq43+AQuXr93nzIXb/PRbPz/d6ke0O/8aiKUlNWzaeZLtJ+/yymkHz38msuJjgUVHjMw7NMDCw0bm7O9j/qEBXjol8sYZJ+u+drL2rOQ3XX/BwbZvYOHbX6DLbEab3kBMVjO6zCZissYTlzOe2Gzpislqll7LaiJ6uAo2EpPTSFx+Iwn5EkETm91MaMJY6VCb+AqC4yrRpEkaYnTmBHRZk4hKH486tQlNWjNRaS3DFTEubzLltQv4+NQ3iHbncA5MWo1gHwbiW+u34i/T4hsYRUBQPN7yGEb6RjHKT4dbYBzu8gS8lUm4++tYsHQdVtufznyH08myFzYQFD6a4IgiCYjqMpQRZWji6/nwk4sMDjpdFLjkR+ztM0lD/NAHf9DJmnUHiYitRxFZhl/IaEYEphEQUYJ/eDGBkaVSVdRUEBxby6adH+IcHGTAYOVBn5VT3wyw/MBDJq89i4+6EPfAaDxkOryDklDFlNH61iU6d9xix+lHPP/adsI1uURoC0nNaaKgaCqbNxykr7cfGJTW1TvtXPzVwIr379C596FL33vErD0PmfWe1HbO2C21op0HBug8ZKD9YD9tByVpYYhkmbHvMe0H+pl92MScI2a6uo10HjYx55jA3OMCc44LzD4mPXYdNUtz4EE9XYfNtB8y0nnYQvthE7O6JQC2HTYx45BB+rrbQNcRE3OPmJl7xMTsQwa6Dg4w77CeRUeMLD6sZ9nhPvadM2K1S+dMOF2/B4fDjsns2lUq2jGYrBiMVq5/38ORT+/w9bdGfrtv5efbBn763cAfPRZ6+yz0Gyz09Jl51G+mzyAg2ET6DVZ+ud3HnXsGbv9hoKfXiNkiRaYsgoje4Do9ShAxmqwup40NvcHqIv3+Aog5GQV0tv1/7b3ne1Nnuvb9Pzzv8ey9k9kp9GKbjo1NBxubEjqEQArFFIOLLMkN0ya9TfpM2mRSKG6SLDcwpJJKMgkhlUCo7rbqWlpN9fd+uJfk5N2Z9+vzfBgdx33YBssYaZ3raud1njX85YW3eP1DH38+pXCwLcThkxo1bj8H3X4OtQR4pFPlifc1nvlQ5y8f6rz4eYS/fhnjxXMx/nE+geXZNrJyt5GVtz0Fuln5hWTnF5K9pDD1eVbedrKWbCdrybZU3ZeztJBZBdtIy17HxFlrmThrPaOmrSRjziZm5u4gu2APMxYLNs3M3J0pitv0RTuYsbjQBOdOspYUkl2wm7Ka1/nhYneKJxiJmEK6JucP4J1jDkaOy+S2MTMYmTaHW8fO4j9GZPKfI2dxy+gc/nvcXG4dPYcld+3g0pVeM9UUFCeAH3/6lUUFWxmTvpyxk1cxbuo6JkxdT9qMe3ji2TrCkUhKUTpidiNVNWxKwkeJxxK88sZJps/dxvhpG7hz4gpuGZPHqClrGDl5tdiomLJWdE8zt/DEi41EwkIYOBaPc+zjfuzHr1Pd2M28ex/ltvELGJWRS+bCexkzZSn7n23j6ysKkViCC99+z9x56xifkcvMnA3kL99F7f7n6boxIC6CeIzvris85OqnomGASocHq8uD1eXD6vRic/qxNvmxNHipcEnsb9eobtfMjqdMZZvC/lOGaLa4JapbVfa36+xvUznUaVB7Smf/SZWakxoHOg0OnRH146EzEQ6dDlPTrrC/Q6O6XTV/roq9XaHypJY6FR0qle0h9p/UOHBSo7ZdYX+LRHWLRG1biIPtIR7tDPHXDxXe/FjCp0RT89Gb3TI//xrgRq9O14DOzX6Vnn6F3v4gAUnj8nUvJz/tpfHdAU597uXnaxIXLga40adwrUfiWo/MgFejq1fG6xO1Z9+gQne/TEDS0TUhtRgOi5FJNB419xNNYn00TtisDxP/aqBfePcmdm/dykOHDuH44DKHTqpUu/38uVPjkffDHGmXOdwa4HCbRI3bR1Wzj2qXj0fP6Dz3UZiGbyOcux6h/PDrTJu7mdlLdjC7oJA5BbuYs3Q3swt2MbtgFzkFu8jJ30l2fiE5BTvJWVpIdsF2spZsZfrC+5iYvZ4RU5aTNnsjU+ZtZmbuNrKWFJK1pJDMvO1MW7SVrLxdKWrbzNxCZuRuJ3NJIbMKCpm9dDfzVhQxZ9keDj96nICkCU2RRNzsYIkXIPkitHe8x5iJ2dw2JpOR6fO5ZXQO/zkim/8ckcOto2Zz6+gc0qavwtn6GQkSGOZgPhwWQFAUlfu2VzMu4y4mTFnN+GnrmDBtPeOmrGN36RMEZUV0a6Mx8eaY4kIRk7GRSCTo6DxHzuJdTJi6gTGT1nDbhAKh6ZKxMsWsGTN1DaOnrWfpBivdPQMkiNH5vZ+qE11U1HVR1dDLxqrjTMrZzOSce8hbXU7m3M2cONFhvsMJVEVl05Yy0iYXMHZiLtNnrefwkReRZQUS4v929KMhqk70UePyYHd4KHf4sDYHsLcEqXCLCFjVplDzmxTU5paxt8jYW0THs6pdpbpDY3+7Tm2HAOL+NoVDnWEOdIrGzcEzYQ6/G+HgaYOakypVbTJVbbIA57sCpIfeDXPgtEbNSZXqUxpVpzSsLUHsLTJVrQoHOzQOn9SobZXZ3ypzsF2htlXiSKufVz8xeOX9ID0+YTijqgZ9gzLfXQrS9omX1rMD/HBVomdIYciv4vWpJilf59KNAN/85GHIq3K9S+bydYlrXTI/XQ7wwyUvV7pkvAHhwSiHDPoHJXr7QwwMhgiFDIxwUvRYdFs1LUwoZKRYVYJi9y/GF49UVlOxby8V+4p59R9NPHU6yJGOEA+2BjjcGuBIu0S100OtO8CRDoXn3w/R8I3Ouz/q/NgVJqDGSMRj/OWFE0zJvpvJ2RuZOvceMhc+QNairWSlasRtzFqyg8zcbUydfy8ZszeSlr0+Zd82IWstU+dvISt/B7PyC8lasoOZuWJoP2PxA8zK30lm7i5mLt7JzNxCMpfsILtgB3NW7GLhmn3krSslJ287eSv38uEnP5lUs3jqwo8n4mZnTCyInqhzM2Z8DiPG5zBuWj63jJ7Df42czS0j53LLqHmMyihg5QY73/3YkxLjNcIRkd5EYnh9QTbcY2Pi5FWkTVvLhGnrmDh9PROmrWP9PTX09nkFEE1uqNh7MzumcTFWufDDr8xevIPR6asYnbGS/xqziNsnFjBq8ipuHZfPbROXM3LSSu6ctIZxM7fgOPUVzd/4sR69RulbVyh7+wrFb14if89fmbF4B5Pn3kdO7m6WrSrhdOdnAMSiUa7c8LB937PMXLCVaXO3ULDWiqv1MzNFiuOTDZ7p6Keq0UO100eFwyeG6u4g1mY/5S6/AEG7mpr7CTAqIrV0S1S0DoPR3iJT2uilqlWholmmuk0Vtdwpg9rOMLWdBhWtEtUdCvtPadScVKg5pbK/U6P2tE5tp8aB0zq1pzQTiIYYX7QrVLdrHDod4VCnTk17iOoWAcYqt0S1289T72n87X2Z/kCYeCxKV69KV7/Kj1dkPrvg5UafghaOIYWE+va1LoXPvvHx600Fv6QjqxqaYeD1CUdhOSQ4pSFFN0dRMZNHKuzBNS2MrouuqiSLPoSmGeimsLARETfwYFCQA/7lHDE7M48Nq++muHAPJ954mZYPfsT66g+sqmxny8NnqXjnGk90DNHwVYiPLxlc6dUISDqGGiYWDhMJG0Acd8fHzM/fyaxFDzBt3hamzL6H9MwNTMxcx/jMNUzIWsuUeVtIz7mb9Jy7mTRnEzMW3cf0hQKU0xfeS87SnWQX7GRm7jZmLN6aAmTmEtGcSTZjMpfsYFbBNhasKiJvfSkLVhQyedYaxqTlsW33Q1ztCuLxGUiSbgIn8ptFT1EnPvzIM9x+5zRGjM9h7JQl/GnMPG4ZNZc/jV7AuGlryFpUSHnN63T1+wSQIsNANIwogaDMAzsOkDFtHWnT16WAOHHaehYvLeHC91dJJESnVVh2DeuYJPcBO858Tc6iHYzOuIs7JuTz/9w2i7FTl7F55xH+e/xy7khbxR0ZK7k9fTUTcrZR8fKn2E/0UHbsBtZj19n3xi8U/f0iBSVvMGbm3cxcuI3pcx9g6cp9/PB9komToPXj6xQ//j57Hz9F9Qtnefrt7/n0W6/YEFE1erwhHm8boKLBS0WTB7vTh71FoqJVwuY2o6IJtMo2heoOzTwqB04b7D+lUWuCrOaUQXWngbVFwtYqp6Jk8lS1q9ScVMVzOjXz+TqVbSGz0SNT5vRjM9k01ad0Kk9q2NpCWNtCAowdGjUndarbTEZOkyAJVLcEeey0wfPvqZy/ZuAJhPn1pszNXpXr3SF6+jWu9hhcuKJy8YbBtd4IP15ROHPOw2cX/Fy6JjHk01D1MIMeha7eIN6ASlDSCalhFE2od4cUXQBSC5usG1EbqnpE0ORMAa4koyocNbmpgf8fpe85k2ewKS8X6/2bOddylJ+//pQnXv+II//4Jyc+6uOTizI9/gghNUw8GiNqRFBkDZ9PRjNl7eLxOK7Wj1lQsId5+buYnV9Idu4OZi3eQeZiMb7IzN2aqh9zCgrJzt/OjEX3MWXePczMe4CcpTvILhArTzPztjLLjIyZedvJyt9Ak2uqAAAgAElEQVRO1pIdZBfsJmvJDqYvuJfFK4vIXbWHqTlrGJsxn9ETZjNxcj5/eaaRcDieWsIUG9thEwRiYRfg00//yYKFG5gwNZdRGQu4dewcbhkzl1vHLGB2wT7mr7Dw4FNN+GTBDxT+ClF8PuHso+kGb7zpJnPO/aRn3s3E6RtImyHOtJwHePEVt/DyC5mrNWatKrp44o278P01VqyzcWfaMu5Iz2fynE3MKdjNjAVbuS3tLm5LW8Wf0lZz64SVTF68l8ON16hs7MVW30VVUx/Fb11m24vfsuZAC2mLipg2fxuzlxSxu+wZhjxBVC3KR995ebThV2reucLh+hs81NjNyx39XOlRzeXXKF1DKoeburHVD2Jr8lLu8GNrDlLu8mFt9guqmVsSrBYTLJWtIaraFWo7dWo7DfZ3GlQlaznzY/LUdBrUnNapPKlgb1Oo7tSoPROmulOnqkOnqsOgol3D3qZiMzurtjYVe5tKRYdGRbuKvc0c7neEqOxQqOxQqWhXqWxXqGwJYXMEqG4O8lCHynPv6nzwUxhPIIKqRQhKYpboC4Q590OQuvf6efPkAO+cGeLsBZkhyeBmX4gBr7AD9wUFFVE3KXBSKIyqxwjHYqkhfTgSRTMiKJpBSDUlKaMx0+5NHFUNo6phYtEEhh5BVyP/OiIe2LmTZyusvHKwhk8b32bo0gX6+oJ4lSjxhCjk49Eo0Wg4dUcPh4VjqqYlfeGinDxzjty7ipm/dA9zl+5izpLdzM7bTc4SsyYs2CnqxIKdzFqyXYw3Ft1HdsF2cpYXkrNMRLnkGCMrf4eIfPmF5CzfyewVoq5cvKqEp144zvsff8PGLSXcMTqb0RNnMzZtHlNmruStt0+JTmD8t4JAEVNfMmwCMcHQgI/7t9qZNGsFd0ycx3+MzOI/R81h5KRljJ+5nvkrinn17dMomkgnk4wLcUfUzO6YSlHZI6TN3MCkzHtIn7mR9JkbmTZnK5u3HaG724skmRS3RGy4mI9FSSBqicbms+y1PU/54deofOQ4GwufYFzmJv5rXD63pq3gP8Yv43+NzGfulsfZ39SFrb4Ly/GblNd1U/LONba//D33P/cVqysbWLr9WdYV/ZWnXvsISdbpGlB50nkd21tXqK3vobahh9oTNzjz9ZDYxA+Lm9K3V2Wq6nqxNw2Z0cWPxemjoiUo6rj2EBUt8jD1rDlIZdswJa2yLURFh4qtLSQi2W8aLFWdOtWdBlWnNCpPqlS0a1R26CbANOzmbLHCnDNWdhjmTNHA3qaljq1VFeOPVhl7eyjVzLG2yNhaZMqdfsqbPNQ0+3nspMI7nyn8cFNFUiOoehgpFEY3ooRUg4vX/Xzw9QDvfePh4g3FvCGJAb4vYNDrMZCUSMoW/Mo1CV9AJxGPpWT5dW1YXj95bRimmncyewqpYQaGZHr7JLweBV0X19IfAvH+jdtZt3Qtd6/cSE2JlfpX3sDTOwDEiMfEPyib5hlhU+5BVcUQWNUMswCNcfazb8lfXcaC5UXMX17E3IIi5uTvYXb+TmYv3cXspTvNSChGGdlLdjKnoIi5S4vIKdjDrPydzMrfxaz83WQX7Ca7YBezl+1mwcpiFq8tZt5dO5k8bx0z5m7kh5+uIckhlq7cxsjxcxmbMZ9xGQuZNH05zz3fKDQtzbZ8PB5PuckKyYowJOKoqkax5SHGTi3gv8bM5taxc5g2Zy05i+9lZMYS8lYX8+EnP6SY+JFoVBB+f7PRHU8kqKp5inFTVpORtYn0zLuZMH09ozNWs/mBA/j8IdPkUjBrAkEVr19DUmIElTCJRJzefj8vvtrBX14/w+FnWtha+iKbdj/O7BXFTMvbzYyCfaze9QzFz52l1tWHtaGH8oY+yhv6sNT1UnzsJhWOAaodA+xv6qbqrcs4Pu4FIlwZ0DjYcJ2SN69gr+uh9J2bHDvrRZZ1DJNpQiLG6fN+rPWD2BwerE0+rM4gNrdEVbsiQNYmp1JGi9OPtVnC5paxtYSwm6e8RfBB7e0qtjYFW5v4s8qTGpUdJjDbVWytKrZWLQW+qpMG1acMqk8J8CXZN9UpJo6GtUWj3C2eV94cwtoiU94iiQjZbt4AWmUszgAVrgC1bj9HnIN0npcY8Opc7VL47mIAv2QQCBkEZTE3NDSxaS/JOj6/Ru+gyrkfJc7/IqOoUUKhCMGATlA28AeF47CuJ7f9YynXJ81IWoFH0PWo+D5TASEciSJJOjd6g1y66iekGPzhPuLy3JUsmb2QxbMXsXb5eo6//BaqpJgXrpESXDXMOZxhRESBappyKKYCVuf7X7JktYVFK0tZeNc+5i8rYl7BLuYUFJKTb54lO8jJL2R2/l5m5xcxp2APs/OLmL2kiFl5u8nM3c20BTuZOm87cwp2M3/FLjIX38vkWasYM2kxfxo9g1tGzOTBR/7GR598zeSZyxiTPp9xGQsYl7GIsemL2L3vMWQ5bJqNRFL2XMnRRSQSSdGZHnnqH+SuLWFj4SGqHnyd5vZPON7wLvaDr/Hcq60MemRT+SuRqjGTYrbJ0cgzLxxl0szVjE5fzoiJgvKWNfc+Xn2jDZ8/JPbZwlECQZWb3T7One/jg8/7uXpDFnonikrLqX/y5N/OcPgvbWwp+gulh97kmbc+o+JJN9XPnOLxt79h55NnKD9+lbITPZSc6KOkrg9r0xAldX2UN/RTeqKHshM9HHQOcPanEN1+g5c6+yl++zqW492UneijprGP81dDhExB3bBuAFE6zvux1g9gc3god/qwOEVEtLklbO4g5a4glmaJMpNqVuYMsrfBw94GLyWOAJbmEOUtEpVJIJrRy9IsWDK2VpWKNi2VdlpbQmZk1Kjo0Kg6pYu0tFWl3B3C0iynoqClWcbSLKfIANYWBXurSGFtJuXN3qZia5OpaA9R1SpT3SLz4gdBun06PQMKV25KeHwavb0yN3okrt2U6e6V8XhVZEWQtX0+MdJ479wgZ855uN6tCSKIGkYPR9HCUaRQWKy4haMYYSErIsniZ0RjcVPv1CBkUtqS112CBEY0Sv+gjKrqf7yhv/WenWxYuZG8+ctYt2ITda+fIGoMX6zDuv7RVOfPMH7jjqNHiUUTdJw+R94qCwuXl7JgxT4Wrihh/rI95CzZQXa+GC/MWbaHBSv2MW9ZMfNXFDN36V5m5RUxbUEhMxftYtXmGspqXuThZ46z9l4rozIWcvs4MWz/7zGZ3D42m9vGZZO9cCOHHnqFtKlLuGNsNiMnzGZ02jxmzbuHv77Wjm62iQ3dELZj4cjv5NiFdkgCR+sXPPVKJ6/VfUp927c4277F0XYBV+dlOj/pZsCjEo3G0DTDBOCwFo2m6Wiazldf/cyDD79OYdFhNt1npdT6GK/8vZXWti/p7hoikQDdEE5FsqrTNyRz7ptuBodC6Cbb5r1PfuKRF05R+XATG3Y+SWHFqzx/7J8cfvE9Dr74AZXPfUDRs2exHLtKybEu9h3vpbS+H6vDg6VxkJITfew93kPx8R4q67v54rJEwxeDWI7fpOx4N/veuUnJ0S7euygTj0eJRSIQi6EYEW54VF441Y+lrp/iun72HOtl97FeSho9JhAlrG4Jq1sAq8wlUeqUKHEEKHEEKHUGU1S0cpOeZm/TsLYolDqDKfAkaWvJiCjobjrlbpUyVwhLs/i75HN/l46aXwtQK1SY9Dh7i0K5S8biEKONMpcfqzvAfleQD3/RBL0xIhps8XiMkGLg9WkMeRRx7WrhVB2o6WLBV1IM+jwqkmKuR+kRhjwaN7qDBBVj2KY7KvwsJEmlt0/C51UJBkWnNGLWkrFo3GT0CGDGTAW3P0xNp2euYNrUBWTNWMz8WQW8/MzrxCLDph3hcMQ05DCVi82LWdM1NF0zmeYx3vvga8orn6fY+heqDv6Vu7cd5L6iIxSVP8aeskcpq36KrXsPU1r5DDvLHmWP7WkWLS+n+shrvPT3ZppPfsavNwbQDFG3vHnUxej0BYxKm8uo9LmMTJvHiIkLGJE2jzsmziV/TRErNxQzddYKpmXfxcKCBygqe4Zvf+gSLkGxpOWyUHBOxJM2zUltSwP3qa/5e8PnPPJ8E1t2HWHVJhsP7H2YmkfewXX6Mt19itA8UTUiKWVs0+bL/NrvU/n40584dfobOjq+pLX1c94+dpoXXqgn4JeJxYd33WRFRQ+L3Ti/L0RIMojF4nzxzVWqHnWwe//bbNzzLFttr/D465+y/9nT2J86xf0Hmtj84EmK3/6V0uPdlNT1UVrfT0ldcqN9kLLGIYobBnji1AAfXAxQU3+Tsro+alsC2F1+XvvQh6pHiUeiqFqUz3+V+UvnENWOPkqP91Fyop/dR3soOt7HnuP97Ksfoszho8zhF0BsCbGv0ce+Rh8lDj8Wl0SJM5CKeiWOICWOIJbmEPY2FWtLiFJnAFubgr1dxdo6HNEq2g3K3QqWZgVri2Z+VFMEcFurSnmz/DtglrtDlLlkylwyVncIm1tERFtziLIGD1an2OYorh/ijU8DBLVwympOCBBryKazr9+v/s7XMGW7ZkTFKlRK4U44ZamaQTCQjJA6sqKntiwMI4KihYXKt5Fs0Ig/S2oLJefHurl0/IdAXJy/lZlZ+SxauJbinTV8f/4XfstGTxKVo1EhFw6kNFMURSEkK0SjUbpu9tHa/iFvHHPzzEvH2FX2KHusT/DSa/U8+9I71B55lqLyx3jo8X/w5okOXCc/pb75I250Dwqmexz0SCz1C166dIN5+VsYnb6IURkLGZkxn5EZ8xmRvoA7Js5j2ty1FKwtYta8DcxZtIkFBVvZZ3uavj6TthWPEIlGTLkCUcfqZi4fjcXQdYMTTZ9z9/b9jEpfyP++M1OcEVncOnYu1YdfJxgSUhKxlHFJlLARRjMiDPk0Qei9KdN+8isOHHmFcttT3HOvnZz5d2OreFpYnEVFzSCUtYc9+aSAihTQiEaj/HKln0PPnqLmuTPsqD7Kpr0vUvFkBzsPN1L452YKHz3FhiNt7Pjbd1jq+imp66e4rpd9x3vZd6yfkhODWJq8lDZ6qHYOYm/sY9/xfqwNg5TV93OgeYDvujSIxwiqEerPBbGc6KH4eD9lDR4sDi/lrkAKeBZnkJJGHyWNPoobvBTVDVLq8rOnbpCSJj/2FgVbc4hSZ5BSV5ASZ5DiJnHKXCEsbsmsEwU/tLxFxtaqpCLcb1PQMpdEuVukoskGjbVFocwl/S4SCsCrlDhl9jUEKG0KYmsJUd2hcvCkSpVb4s+tXurPBeiXdEhEU/NbI2WPJhorQUlHlo2UpEmS7TQwpPDzlQC9gyrdfTrBkIhuiURSJyiM1yuEhkMhnZBsoKkRDD1K2DCDVNSUYNTDBIIGfUMqUkisXCWlUv6Qa7p6o5WcOWtZv24PH737FUDqTiLSunDqJKXLYzFhdxU2DDRNwzCEfHk0FueDT/7J2nsszC+4n+yFG8ldcT8r1+5gzcbdLM7fxkcffUsc0CNhjGicQFDnZo+ENyDCfiwqwKjpEXaW/plR6QsZPWkxY6bkMXpyLiMzFnJn2nwysleSv2YPM2evYda89eTdVcib75wmEDTweIT+im5ECEqaYNNLCl6fQiComustcf72WjN3TlzMrWNyuH38PO5MW8iIjEWMyljMoQf/zvVujZ5BlUvXAly4GOD7ywq9HtGm9ks6Q14FVYvw65VetjxQxaSpK0mfuoKJU1ewfdcRU+VLyO1FzDtjLJrULYmZQrYxfrw8xIMvfUjtCx9xd8mr5KyqYt/DLRQ/2cnuJ0/zwGOn2fjQKXb89XtKj4s9wNL6fvYe7ab4+AD7Tgywr36QMqefvXVDFJ0YwuLwUuH0UdnkpfWCKjbVo2G+uBJiv2MQS3KP0OHD4gxQ2uQ1j4/SJj8ljT721g2x+1g/W/9xg10netn2djeFR/uwOIOUuyTKXbKo+9whSp0yJQ4JS3OI4qYApU6JcrdCuVtEu4p2w0xL1f+Rdg6nrGoqpbWYEbHcHUoB0dIcEqmsM0RpYxCLM0hFq0RNm8Jjp0L884YqXuuIMA0Vr7cQflJUMXDXzaimaqaHYSSakjMJShr9gxLXumUu/BLkh0sBBr26uX+oo2jD2jV+v8bgoMzAoMyQR8YXUBkcUrl+U0YKCX3Um11Bvv5ugNOfdHPy4z6++cmHoob/WOn77gcOsmptCevXl9HWchbAjCQaiqKiqhqSJBMOG7+Rlhv2nEtaUyU5mKff/Yz06WsZk57HuEkLGZ02l5Fj5zN6/Dyyctby+WffkUggJA3C4kUIKaa9scnNE6pncZ5+8RjjpuQzduoSxk7NZ8zUfBOMi0jPWs7ilYXMmLuOuXn3sm6LjQ/P/oBhRBkcUIR2Z1ikD4pqoGgGAUnFiMZMmlGCzve/YNzU5dyeNp870xcxclIed6YvYm7eFj75/Ae6BzS++cnLR1/20P7RTd5qvorrgz6u9ocJxxIpp59oLIat+mlm5NxN5tzNTM3ewNrNFQx4fMSJm7qXYdHkSSTEbpqmE49GkdQIx05dofZvn3Jf5TFmrTnA+MV7ube2jm0Pt3HPERebHu5g1ZEOHnjhW0re6cbWOES5w0Np4wBlDUOUNg5R0uTB4vKzr36QojpTBc3h42Czj18HIpCI0u/Xef6Ml0qXF7vTK2rMJh9Fx/vZdbSHfQ2DlDl8WBxeihuSqakXi8uPpTmA1S1hcQUpdwYoc/jNtFXG3qpga1EpaQpS5pSwuGTKnHIq/RQAGq4Rk2OK39Z/SXAOR79QCpwCoCqlTllEXKeCxSFT7pSxN4ewuwJUuoK89olCvyTqQlUTTRNZ0sU2vTnDNXQR/XQjmprnJm22k+ptRjiMETWXfZUIHq9GT2+IgSHNnBlGTSNS0T1PjjFUPczV6wFu9obo7pP59XqQnl6Zq10ypz/v4fSnfaha7I+7pstWW9i8ZT9lpY/z80/XgAThSFJw1UhJKUTC4d+kqdHfeQoIr3KNRDzBt99dZv0mCzv2VLPp/hKKyw8zI3slazbuYldRLR9//DXxeBxF0UVb3zBMw8gImq6bg9Qw4WiMT7/8gawFmxg3LT8FxDFTChg1aTETZy5jwfJtTJ+3npzczWzedohvv78BiCI5yaKJx4dnRH6/gtenYuhi0Fvv+JhxU5dx+8R53Jmey50ZedyZvpi5eVv44qufSZAgGo2I6BWN0u+R+eb7ATo+6uaL77xc71bx+HSCkkZ55ROkZa5mUtY60qav4q715Vy/6eXSNZlvf/Ty4y8+Ll8NEJQ0Ymb3VlINWr/q55Gmq1S+dp57H+zg3oc6WFlZx1LLW9xzuIU1NY2s2t/M6gffZfffL1P8Tjdldf2UNg5Q0jRAUV0PZY4hrC4vdrePssZB9h3vo/h4H5aGfl7+MEjPgI6iGPzSrfJo2xAVDg82h4eqlgD25iAljR6s7iAWp4+99f3sreunuGEQi8OH1eXH7g6aH4VezL4TA5TUeyht9FLW6MXi8FPc6GXn0X721nsobQpicchYm0Nmp1Wm1BlMpZvJI9LS0O87om0a1t9Ey99GzjKnRJlLptwlU+FWKXeFsDgkrE0B7A4/lc4ADV+q+GWDSDSSWsoWTTox6xscCiGFhDZN1NxJ1E2SRSQSAcSaklBAF1spqhox9Uo1unqDXL3hY2BIQ1FFyhlSIkiSbi4hayhqhKBs0DekcPmaxI3uELISRQqJnsAfpqYTJ6/g8OFX+PzTHwFSVBxNN7lyuoGiaClNk5gpshoKKcL62BDLpXJIDLkv/drD4Qdf4qlnX8Ve/SgH//wcS5bfz33by7jnXgsfvP+VKKBVFUUzRV01oYCtqKoJRpVwNEJv/yB3rd/LuCn5jJ9awLgpAoijJ+cyfno+MxdsZFL2KrIWbmLXvofo6h6CRCJ1szD04bmnzy8TUgz8ARUjLKJT53vnGD8tnzvS5nNnei4jMvIYkb6ErHl38+HZC1y62IWhCwJAzNzggAT+oML5Hwc5d2GQmz0yP1/u577Cw0yavZ70WetIz1zHio12zn/XxY8Xh7j46xDd/TI3e4IMDEqEDaHy5j43QO3xy1S+c4mqo1eorr9JTUM35W9fZs2hdnLLjrKw+G2W17aw9aUL7D3WRXF9H8WNAoilDQOUNQ1S7hyirGkAu2uIIx1BXj4bwn6ii+qmXr68JhSnA5JGlyfMkyeF1ozd6cXu8mN3BSh3+bG1BKhoDVLVKmFz+bA3+6loNgnfLj8VzX6hE+MKUHS0n71H+9l3bJDi415K67yUNvnZWz9ESaOX4gYvJQ1eypwBs6Oq/o9o99uIlwRquTtEcZNvuNvqDmFtMb+3RcHmCmJxiPqwzBnE4gxQ7ghicwapcPqxOwI8+16I/kCEmJmFhM35d9RUY1NUoaaXXIY2whFzMTiMJBl4vDpySJQTihIxt2aE3ms8IcYRQm5DExv30RhGRGjdqKpBSDZSnflIVDR/grKOJBsm+P9FsyZj6gps9hc48+43GJEE/QMKXp+GHNIIKRqKoiHLitkhEuE8bMqbC+spw4yI4i5z+v0v2bilnOWrC9l0XymrNu5mcuYKFhdsYf2mUk6e+oRoNGZGw7ApZZc8hhiSRsNioTdsYN//NGOnLGHs1DxGT17MqEkLGTUp2bxZwMSZBUybvYbawy+IGjMifOB1XQxXVTX5Qmum14HoegKcfu9TRmbk8t8T53DbxHncmbaIkem55Cy8m0MPvcb+gy/ibj5LMKgIKXVNRO6ka2wkGiVBnG9+7GHznieYNv9ups7ZSEbOBtbdV8uNbq+ZhsRTb0w4HMHjN3B/OURt/U2qjt+g4ugNqup7qWjsxXL8JsVvX6X4navsefNXit6+SmldF1bHICWN/ZQ0DVDS5KHMMUS5Y4iqFj8VzR6q3D4OtQV57LSM43yYc79K/NAloxnJG0iUn7o0HnQPUu30UNMim0D0Y2/2U9kSoKpV4sBJmf0dEjVtQWrbZA60K9S0Bjl4UuFAW5Cq5iDPnQnyxRWV1vMSj7V7qWzop7JxkGqXB0ujl/JGLyV1A5Q4vJS5gljdMla3lBo32FtUrM0iYtpbNMqdIcocEja3QmmTl3JXEGuzQrnLPM0KNpdMhSvAgVaZ/e4gxXUe9h73UVwXoKwxSFmjjxq3hPPbMEFVjJoiEWE/p6oGkbAYNyRt2MS1rJvD+QSqEiEgGVy5EeTKDYmgbKAoYgtfNWJcvxnC6xM1pqZF0MNh9Egk1Qg0kh4nYXHNBQOGCeQoIUVYLuhGhHjiXwBxft52du99hjffepdEIgEkCCkqoaS/W9L9NB5LzQ6HPcmHPediZkfV0fwBkzNXM3HqciZMKWDc5CWkTVtK2tQ8Jk1biqv5DADhiBn6Y3HiiWFjSTHfEd2qoByixP6wAOGUXBOA87hj4hz+NHYWt4zOZOLMJUyfu4bDD7+CpkdSdWzMbBcrpjdC0hgkbnqoS0qU515pZkRGLrdNnMft6fMZkbGYsVMLyLtrF5NmrGDqrFUU7X0Iny+Y4oomDWXi8QSJeALdMHij5XseqHqLKfPvIyN7IxnZG9i57zECAXXY3jkmdgn1SBjHF16q67upaeqluqEP2/EebI39lDf2s/foTfYd66K8aZCS+gGKTvRRXN9HWdOgSEHdfqzNAWzNAexuP/vbghw6pXDoZIiDLQH+3Obli2saJKIQEwvRmm4gyzrvfhukurEPa10vtiavGekCVJqKaHaXn0p3gKpWsWxb2ypzqF2l2h2kutlPhWOIB1uG+OaaSjwaIR6JEFTDXBtU+blb4fw1mTc+9LHfOUhpnYeSetH4EWlvAKtLwuIIYXer2NwhrM2y+NylYm1WsDbLKU5ruUui3BnC6lKxNytUuGTsjiDHvtK4MhTmqysKjV/KvPy+xCsfBHn9rMTpH3W6/aZYVySS6voPS2QM27OJ+bjJSQ4PZ0+RmIiaQckgpEYY9On8ciXAtW6JQa9GQBIrULoWFVIZRlSICIcFNuSQgSRFGOjX6OmRGRjS8AWFaLHfr5q2bH8AxA1bDnD/9ico3Pssr7zezqXL3UiyjscrE4lFzXAsPN50IyyEcyNC/Cjx/zkArtaPmJ69jskzV5ExfTlpUwtIn1ZAxrR8Js9YRqOjE8DsXhkpQZ1oTKhiByUzdUwkOPvZN0yfvY6xU0Q0HJG+gNsnzE6d0ZMXkjFrGVNz7sJe/SyypKbk1AUbKJySSU96nkOCYCjMP1p+ZvnWRxkzfRm3pc3ntvT5jJyUy8SZd7G19DnWb32QHSXP0Hryq981pKJmVIua5pb9XpUDr53D/sJHLL//YSZmbWZC5gbWbK7k4sWbJBKCmxiLx/ihR+X4Zx72N/RSXd9HRWMflc4hLI0DFNf3UdIwQGnjABaHaMbsqx9gz/Feik70UlzfT5lTAFEwX7zY3X5q2iQqmr3sbwlQ0+zjbx8G8WnCqz0ajZkGKCLj+PZGiAfbhqh0eUwB30AqPbU7g9icASpcQeyuAPuTi7fNASodfmz1gzx5cojvbgrHXJHBhM2VrjixaISYyUS53Bui47zE6x/6OewcpLh+iH0NHoob/ZQ1SdiaFTECcStYXQrlzhAWh4zFKWF3y9jc5iilyU+5U6LSrVDVLGFzBuj4URN1nOk/mSRaG2bqKbZrhm+asdgwAKOmXH40KjI6QxekfFXRiUSEcU0sLqKpcFIO4wuqdPUGMCImWV+L0d2ncPGKxI0elcs3ZC5eC9Ln0dD0KErIICiFUdQoshIhpAnOqSQbJtEk9seOwTnz7mPW3HvJXvAAecvLqTnwBh6/uKBF7hs1nXUiRONhvEGdvkHV9AsfrhljMfHDWzrOmkBcTsb0paRPzyd9+hIypuczeeYK6hsEEJPecdGkB13St1yPpGTlnS3vMWn6KsZNyWfUpFxGpC/i9glzGZE2n1GTFrFg2VZmzlvD5KxlPPH0W+ha2DSrjDAwGCd70IYAAAPxSURBVELTRcv6yk2JgSGDYCjMhcs+nGe7KH28nYlz7uFPExdwR8YiRkzKY8zkPBYt38Zfj37M069/hKPtK3r6faiqIW5EZoNKkBwMIMbVXomKv53D/rdzWB7vYPX2J7h375MUVzzPTz9fxzAiyLJBt1flqbYequpFBLQ39FPpGKTCKUBhcQxR0jjEvvp+LE4vNSdVrM1+yhxDQoq+cYiqdvk3q0kyNncQuztIWYOHsvoBbE1DdHynm4NocWdXlDAh2SCih/muW+NIyyA1bpGSWh1i677c6cfiEBKHdpdMhUuiyh2kxh2kstmDrWGQVz70cX1Ih8QwMSIWH75JG4ZI+WORCMQjxCKiOXGpJ0Tn90HqzgU52OzB0iCUu8tdMuXNJhAdISxOGYszSKVbpbZdp6ZdocIdpMIVxOYIUOEMYm3y8mSnj69uaIRjMRKxYTdgSKR+tyTZP1mKhEI6mimNr5vpo64n3YBFhhMzr8eUA1Q0KYMZS83+Eok48VicQY/Kz78GuHJT4UpXiBu9Ej0DKje7ZQaGFPzBMN5AmIGhEP6Ajs+vohvDjlF/GBHTp64ia85mcgv2sGp9NdsKn+T776+l0kevP4wcCiPLETw+g+s9Mj9f8hFSdWJJqcJozHTJhY5TnzA9Z70JxGVkTC8gffoSJs0sYGrWXTQ1nQb4nXnksJVW9HeMnv4BD4cefJHpc9cxbtpSxk9fSlrmCiZlr2LK7DUs37CXaTl3sSh/C599doGE2ajRNIML39/EF9C5fM3HiZaLfHLeg+v96xx4+RuqX/qKVTufJXdjFVn52xk9tYAxU5cyccYyKmqfZcgXQlINwpE4kbDYO0t5zhu/UQJLxDn1ZS+WV85jf/U8lmfOYn/6DM+89TktZ35Glg3iMRElHF952d/QTWVDL5a6XmyNg9icHqwOD1anD4vTS0nTIEUnerE4vVS0SpQ3+7E4PBzqVDjcqVDaOIi12U9Ve4hyl5j9lTsDWBqGKGv08Oc2Hz/3me7EcdH5Vs2LUVKivPOpj6rGPqodHuwOH3aXH0vjEOUOLxZXAIvTj83pN1W0g1S5/Dx8yk/dV348SgShEWum+PFEKsuIxYSVtqELE5jklkuSZkgiBoQ5f0Oh1uWnvMmPNQlGZ4iyJkl0QJ1B9p0Yoqzeg90ZoLpFoaZVxeYIYG3yY2/yY2vyUtvs5eNfFCGDb94cxWhomA+cNBlNdsglSTc5omJ0oetRU15f+BxGTd+MsBEV/hnh4WaPEtJRQsMqcJFwOAX8eELMiH1BjYEhhYEhFV9AxxcQs8yYmUEJ2YxYiub2P4D478e/H/9+/J97/BuI/378+/F/weP/BY/eG8+RVV00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C:\Users\USER\Desktop\субботник\IMG_20210415_0900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959005"/>
            <a:ext cx="5940425" cy="505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data:image/png;base64,iVBORw0KGgoAAAANSUhEUgAAAOIAAACACAYAAAAWLLWGAAAgAElEQVR4nOy8d3BcCX6YOdadVXdn112pLLvK0sl1OsuSz+eVdbZ0q7UVV7urTZPTTo7kMAMgMhEIAiCYyWEOyLHzy6lzRmQcpmEOw5wDUsfv/ugmyNHOSPb943/2VX31Xr/XzUKh8NUvNp/jV8evjl8d/92P5/57/wC/On51/Op4RsTIxCVGDn3FgWPXOXjsGoeOX+Xg0YuMJA/wxcQhThw+xtGDRzly6BgH9h/h2Bcn2T9+hCNHzmD4RtmyfYBVG7rZ0mnQtKkfNXgEhydOLHGEI0e+ZDg5wcEDR/niyEmGk/s5sP8ohw8eZ//EFxw8dIJYfD/Dw4c4fPhLxscOE4uNceToGQ4eOkksNsYXR07zxeETJJPjJOJjnDhxnsMHTzIxcYzh5CGOfnGWkyfOMzZykFh0hGNHT3Hk8Cli8YMM2r30DHjpt4XoGfQx6AwjBCfYGw+hnTnNoSu3GD5zjvHrV/ji7l2O3biFHkmQOHmKw7fvEjh+EuP4SaT9+7EHDTx+EY8ygKzaiEVNAqaHQ2MRTh4a4fBYlJGwnwOJBD5FQ/XIhPwxotFRRkaPMXrwLONHLjN+5ArDhy4TP3iRyMRFRr64xomLD7hwY5rLd9JcvZ/n2n346i5cvp3j3PU0Y8duc/TsYw5+eY/I+EU85kEE/xdokdNYyYtE9l9l7OQ9Dp1/zPGL05y+PMmF67OcuzrDV7dTXLmT4urdWW4+THPncYb7k1keTmWZnMkyncrxeDrD1GyGVDbL/alZPu8NULHOTfNOgw1dMda3R1jfEWF9Z5h17QEaNrlZv9fEaZ3AO3KJO5NpHqSyXJ9OcT+T494cee7//+ReOs/ddJ57ma9zN53jbjr3S/f/a7ibfsrtVJ7bs3luzea4lcpzK5XnZirPjW/h+myea7M5rs/muD775HWB63P3c1ybyXF1Jj/HtWe4Op1nOpuHfP6XRdw1NIboP40cPI0S+BI9dBLJGMfeLxJQDAKKhSmZqKKJJvtRJS+GEkJTo+zuVHn13Rr+5Afzead0D//pR4t4+7N1LC7fxe69EpIUQhH9aEoITQkiiz40OYgqB/C4TJwuA48YxO4wcTp0nHYVt1PD4dCRpBCaHkdVwzjtCm6XgiiYaFoUUfAjyyFMM4Hb5UXweNHVMLoawtTDeNwWff0adY3tVNV1sLBkG58s2khFfRdVmwZ5ed9OmodkOvqDrO11U7lzK5tCFt6zl7EPH2BfNIx05jh98RCDoQCO/YdxnTjDwNgYu1WBTV272Nq+lVVb61i9bQVb9zTT3bOZnvbNBAyJsKHh6emmZ+tWBve107unnc7dXezd3ce+Dg99jhBDwggO9Qg29RhD2nFsxglc/lOoiUsED9wgfvQOB8/PMnF2GiV+mcMXc0ycTpM4OoWeuIEreJku8Ut22g6z236IvZ6jtEvHcAYvYo1dJ37kPgdOT3Ps4gzHL09z+to0565Pcen2DNfvZ7h5P83dB+milBkezaS4dn+K+MEL/PCd9fzO95bz/zzfxo8+7OBHH7Tz00+7+duP9vE3723lB+9toqRNZ8XWCBv7Jrh4d5rr0xlOPZjhRirH1VSOK7MFrqbyXEvDtXT+v4mrKbgy+03ki/zys6upv5+vZp5yeQYuT+e5OJ3j/HSe89Nw7llmnl6fnYaz03nOTuc4M5UrXuc5U+T0VI4zxWdfTuY4OZXj5GSBLyfzfDlVOJ94DI8yAN8gYq9wEDN8HiNyFiN6Gl/sDLKSwKcGCOs+wkaAgB7E0vwYagBd8WOoITQtRkefwUeLWvmzH8/nvcWbeOXdOt6b10xTWx8OdxRNi2FoEVQ5hK6GMbQImhpCFn0okh9NDSNIQXQjjiT6EdwmgseHpiewO0N0dWvoRhJdDSKJOqrixzBi+AOjSHIAQbDQ9TCqEsTSo0iCF8FjEgqNY/nGWdXWQ2nVTkoqd7Go7HNqVvVQu9nBdzZu5E9Xb2C7Y4Sh6JdUdTpZrFnsOnKBXWMnqLdk1oYFNps2trt7GEz40c6dIXLjDuN3J4l/cR5JT9IbMPnccNEq9FPZs4OSXW3UdWxgU/8OdnXvpLtzN4bbgU+wI/TswdO1G7G3i4G9e9m6djOft+6gfZeT/sEQA64JhtSj2I0TDGrH6FcO4fSdYFA/TI+4n5Fj95j48hGHL6Q4cjHHkQt5DpzOMnJshtCBh5ijd7D7LzBoniZ88Bpm4gJ67ALxQzc4fPo+l2+luX4/w42HaW4+SnH7YZr7j7M8eJzl4WSGqZkMDx7PcuriLYzwEdbslPmstpvXF7Tzo3e284O3tvLivHYqNgTYMniELuUcu1yn2O74gjPXH3BrNsvZRzPcTOW4lspxLZUtnuF6Gq6ncwVSRdI5rqUL7517ls5xPZ3neirPtRR/h/w/yNVnmf2HuTKd56vpPBen81ycyXNpOs/l6SeSwqWpwvniNFx45n0Xp/NceIbz03nOzxQ4N53n3FSes1N5Tk/lOTWZ4/RUjlOTeU5N5nmcyUMu98siur1fYkbPY8XOYcXO4Y+dQhaCBI0gId1LxAji1wL49ABeI4ih+tBkH5YZp6NH5aMFrfzkpSW89X4NbWu76ev30t1jIMoxTHMY00igqVF0LYYih9C1GKoSxuUwEDxeDDOJrsUQhQCGHkOUIuzcq1BV107L2kHsNj+ix0ISLSwziiyFEIUA/sA4ihZBUYLoaghVDmAZUXQtjEfw4/IE2bLDTXVjJ0sqd7B4+Tbqmoeo3eDif69p4LnqUkqb9mGGz6EfvM4Lm/bwwaDMwn6NH+7dw8deF9URjdqAxJqowfaYn87xYbznLjDx5TUSw+eIRE+ROHCFxNmHWGfvsnP0APNcfbzcuYXnd67jpa1reHNzK0u3rqV55wZ2tm+lr28vtv52evbtwN7bhyqo7NjSSUPjDto2DvL5Lpnt+3S6bTGG5Am2d3npGkrgMY/i1o8geo9hxi4RHr9J8sh9xk9NceBMmoPncuw/m2PkZIrRk7P4x+8ghi9hM05hN08Q3n+NyIGvOHruLlfvTnHn4QyPpjNMTqd5PDXL46kUUzMZUtmnfySTk7Ocu3gdK3SYnV0WTRslVn3upbJNYn3nGO3yBfbKp9l/4hp3ZtJcfDzDnXSOG6kcN1OF8400RfIFiqnezfQzqWD669xM5bmZgpspuJEqfH5O4GdEnpM5nfsGMXPfzGyWq7NZrs7muDqT48oTZvNcmclzZaYYYWee8tUMXJ7OFZgpcGk6y6WpAhemskURmePcNJydgrNFKc9M5jn9KMdkJgd8g4hq+DxW7DxW/Dy+xHlM30FkwSLiixA1w/gUH6bixasH8JkhDMWLKlroWoSOLoUlpZupqdtOd6+MbiTQtBiyHEE3hzH0OJoaxdDjc9eyFEIWg4geLx63F0kOo2sxdC2GJIYwfRNs3u6htqmfvT1h+ge82O0aHo+JqgTx+0ZQ5DCiFEJWCyIGAyOoahC7TcYy4wSCYxjeUbbuEqhvGaS6aYDGNietmxRq19n5j9UN/MnalZQ0tNC9z8HqXUP82yWlfK95Pa9v6+N3yuv4582N/LuOnfxRXwff7etilRmiwztKiWKyMTiGPXGcPvMQSvBLQtFzhKMX0MYvMTh2kp1SlF2eKM0eH02ajwbNpMbjom5wgE92bKSsYytNXTvY0t9Ol2OI9Vt3UtOwgcbWHaxet5fm1p1s2NDJli29rKjfTHuHiN1mYXcEEJQxJP0wonYYUf8CyXsSJXAKK3qR6MQtRr54yMTxGfafzjB+JsPo6RTxEzNYE/dwBa8ihK/gG71OePwrEge/4sTFO1y6fo+7D6d4OD3D1Eya2VSGfC7/tRQKIJ1Kc+nyNZLjxxkShtneE2fX0AR66Esu357kyoMp7qXS3M1kuJvJcTudm5PqVpo5uW4VX98qXt+cI8/N1JOa7Zn3pJmr424VJb7+hFS+KGf+66S/maupLFdnMwURZwvR9moKrs7C1W+Q8MpM8f4TEadzXJ7Jc2kqNyfixakcF6byXJiC89NwYbYo5BScK3J2Ms/ZyRyTmfw3i2jGLuBNFAgmzyNLUTTBJOaPEjJDePUAuuLF1Pz4zBCWHkAWTHQ9yrYdNlav6UKUYvh8w1hWHE2LYBhxFDWKqoYxjYKEqhJGEoOoShhVCaNIflQljKyEkaUQkhjEMBIMOvyUVm2ncY2Tvb0RBu1BBDGIzz+CrkVR5DBeaxhVjaDpMSTRh+Ax8fuTKGoITYugaVEULUF7t8nGHRb1bQLL6/uoabXRuNnNZxv30Tg0SJOzj/qBfXywayN/tbqOt3e08f3aEr7XUME/WbyAf7x0Kb9etpz/rbqOsm6dIeUopf0mTe4onxuj/LTPzqsehQ9EjSUeLyt8SXZEj+CyjuFxH8TvP00wcBojfBIpcQLPwdNsmdjP+okxNo0Ns9FU2evzsicYYe2ASPOuPpq2d1O/bhe1TZtZt34ftdWr2bW9E1PU0Z0i4oAL2aHgtqk4hgwUKYFHGsYjjSMbRxD1wyjWCYzQOfwjV4kfvMvIiSlGv5xl7FSWkS+zhL+YxjrwEClxGyF2DSlyCd/oJUa++IqT525x7dYjHjycJp3OFGXM/pKU5LM8ePiIm7cfcPf+FLfuTXL/8SzX789y6d4M16fS3E1leZCD+9lCg+ROOs+dTJ476Rx30nD7yb00T0nluZPKc7vYULmTznM3DXeeNFjSeW6lc9xM57hRPN9KfZ1CNH5W0qeiPk2bs4XIOVuMprNFGWfh2hOeSY0L0bLAVzM5vpp+SiFC5rg4WUxXZ+DCdEHKc1MFIc9Pw/npfEHE/DeI6I2dx5+4iD95kVD8DJLHS9gIEbUi+IwApuafS0l1xYfXCGPqUQw9ht1usnOnDV1LFoQzYphmHEOPoiqRuSgoCD4UJYQk+HA7dTQ5iK6GEQU/khJC8Phxu7xoeoyBIR8VtbtYsWqAprYh+ob8SHIESQxiWUkUOVyIiIIfTQkS8CWRRR+yFEDTY3OpbzA4wdbtHpbX97BijZv6tW5qVg3QuNZGw8ZBVmwaoHZrD4vXbWfh+m0s3rqDivbd1HbvpEXs5rtN1fyzzz7hn378Pr9fVkXNHoVt/VE85jFM31kU/SQ7XSP89fpd/PWmfbyyz85Pugb4L3v28b2uDn4wOMCbTg9loo8NYoTd0QnWDQ/TmIyyajRGXSzAeq9JRzDClrH97ExOMBg5yO7QITb4x1nauotly1dTW9PGnh0d+CSdgEdA6esjIHrQbDYcHV0ERBVPn42+PT24BkScNh2XM4DbHUOQxpH1Q0jGkUIjLnYJ/+gNokfuMfLlDBNnskycyTP8ZYbAF5MYE/fQR+5gjd5EjV0kfugqJy/c4cbdx8yk0kUZc78kZS6XI53JMTmT5+aDLKevpzl8aYaJ8485eX2Kqw9T3E9nmczneJzN8jCb5V4my510rtgZhXtpuP8M99J57qVy3E/nuZ8udFFvFymInC2ev87tdI7b6Sy3UjluzOa5OZvn1myhQ3pzthBxn+X6TJbrs4X3Xpsp1I5PRLz6d+rUJ02fuXT2SSo7ky9GyyyXp3NcmoKLU3BhqiDkhWKdeXEaprLfIqK/GAmDyXN4A0cQHAoJXxSf6kMXDaxiJNRkC1nQUQQvqhzAa8UxzDiWNYzPO4ppJDDNOLoexetNFupCNYZlJvB4vHg8XnQtjOixUCQ/uhpBEP1IUhBFDiOLQVwuH5o5yoAzTvM6F9UNnWzf7cYyRzCMBILgw9DjmEaCgH8UVQ7gcmhoShDTiBIIjuO1hnE5TDweH7vbVVatF1i91aJ+rcCKVjsNq21Ur+yibMVuKld2ULFyH1UtHVS3dlC2ahdLV35O884OdqsSjQPdfLCljZ801fDTlma+X9fI36xooWqXkzWdGs37JP584QpWbnXjdh9ENo7RbUuyxRHhvd0DvL5vgI+7nVQOaXx3107+tqebv+zs4PnBAd6VBF5x2ZgnCfzC6aDGIyOHD7IrNMGCIYH563by8i8WUra8iX27e5HtArrLRdRQMR12TKcD0+XEdNow7IN4Ojvw2m0ofX1IvYOoQwKOLjsD7TZs/QouVxiHO45DGMOlHkK0TqJGLuBNfkXk4B2GT0wyfirNxJksyROzRI/PEjj8GGvsLubILSKHbnLozD3OXnnIrXtTPHg8zczsDNlslmwmz8xsjruPMly/l+HC7TRHr2RInEpjHnyMMHYf6+gjxs4/4vK9Ge7NZpjKZ5jK5XiYyfOgKN+DzDeR40Emx/10jntf4+mI4+4zo4nCvVwheqbgzj/A7WdT3pk812fyXJ+BazPMpa5/l683fQrp7FdPIuVMoeFz6Yl8M4XzpelC42f625o1oZGLREcvEBs7h+Udw6uYRL0B/LoPU/Vi6QE02UIRDVTJiyr58JpRTCOCZcXx+5KYRgxNCaPIIQTBh6qGUZRQIfWUQ0/TVSWE6PEiiwFEwY9SfK7IhbTVNJOISowNW5xU1vdQ29TDnnYFWY6iKmEsM4FlJvBaSWQpgKVH0ZQguhpEFv14hABe3wjh6CHsTj8bt7oore2ktL6XhnUSbVsMWtaL1DcPsLR8GxUN+6ha2c6KVZ2saOpgyfLNLKv6nPVbBwjGDhEbPko4uZ8Bl4RD99ItG7T1DNG4r5eKnfv4xaoW/mJxCT+vqefdVetY0LqDirVdbNglsHcgiFPcj2WcQNOO0mlP4hQP0OoI8nGfwF+1d/F7u7fzna49fLe/h4/6PKzu9rHWSvJRdydl2/eycWsv23cNsLJpMz0dgwR0LwFFIyDK+ASZiG5guJ2YLjtelx19oBetrxe/w4l3yIbY3oE5MIQ+aMfTNYinx4Gtx4FrSGdowGRg0I/DFccpDONRDiCZJ9DDZ7GSVwjvv8PIsUdMnE4xfjrN6JezJI5OEj38kNCBe/jHbxKeuMrYF9f54vRNTp6/yYXrj7h4c5qTX81w+OIso6dSRI6lUA/MMpCYpCtyn57oPTzjD4idnuT0zWnuzWaZyeWZzsPjbJ6HmSwP0nkeZCjOFHM8zOa5n85yP53lQTrLg3SOB89EyrvpHHeLshbuF0VN5blbTHXvpAvX91J8jbuppynz7dQTgfOFCPkkMhaF+0aejERmn3K52IG9OJ3n0ky+IOEUfPX3iRgZuUhy4iLJsXNYegy/qhPQTQKWH58ZRFe9aLKFpYfwmjH83gR+bwKfFcfQQoVOpRpEUwodUUkKIEk+ZNmHogRRlBCGEUPX4shSeC61lMQggsePKATQ1BiaGkfXk7g8ERqauyir2Ud5XTvt3SaWOVroqhoxZDmIzzeMoUcRBC+aHkHTI+hGHMMaZ8gTYV+vl7qWLhZXbGdRxV6W1nSxotXFyjUCLeskGluHKK/dR2V9OxUr9lFV305F7V4Wl31Oed1eFlR8TvnKvazaNMjWdpn2PhNJSeIPHCQYPoCghDADY1iRCURflH0uD1v6+1mxazcftLbxen0j77as4b3VG3ln1Ubmr97Oqj0OPu8z2eGKsqxD4F+UV/KbK+v5l22t/O76dfynrft43nWAl9zj/Lyrm/L2QXqHDLp6RVa2bEfyWCSCSUyPRlC18EuFmjFm+gmpBqbLjTY0hM/txuewI3TsxW+34bPb8dls6H39aL2DiN39qDYPrm4bnl47qkOid08vA112HEM6TkchcjqFEQT9CFrwNGbsIv6RqySO3GXs5CRjJ2YYP5UhcXyW4OHHGBN3EGKXURKX0RIX0ZOXMUZvIA/fRkjeQxqZRBibYmj4MR2Rh+wKPGSz7z7bfHcYGH6I9/hjjl+f5fZUltlcjhQ5prI5HmVyPEgXRHyYyc3x4BmeCHp/7t5TYe+ns9x7QibLvXTua+nvkxT4TjrH3bnatZjiPklfn0lbr81FzGcH9XxtgP+EK1/jaeNn5ttS0/jEFYb3XyQaP45PDRP3h4j4gvg0H97iyMJvhgj4ChJaRhRTj+A1Y1hGtFjvFYXUYqhqGEGwUNUAuh7BNAuNGlkKY+gJJLGQihYaOBEkMYQshfFao6haHFmL02uLUN3YTVntPrbv8mAYSQK+UTQtgqqGcbstTDOBaiSRjVFsQowtewSaNgywvHEfn5Rt5K35q3h3QRvL6nqobXPRvEmlaZ3Ehm0Wm3eYbNgqs2GrQss6J2s3S7Rt9NDUZqNh9SCflG3izflN/GL+Kj4u2cjimu0sr9tFXXMnq9b1sn6bnR0dMvt6DYYcAYYcXmQ1SjA8gS88hl30ooVGGNB8bOgZoPLzLZRt28Q7zU28uKKOH61Ywb8vXcrvLl/Gb5WV8G/qanijs5d3jeP8ReAqv7d2Ex9v2sXeTpFde51s2TqAqUYxJS8RI4xXNAjIPgKyn6gZJWqGMV0qUd2PV1RQbQ7k/gEspwN9yI7X6SbgkTBsHoKigdDnQLMLBEQNr1tC6usn4BHRbS4Mp4yn34Wjx4mtV8TWr+IYMnE5w7jEEdzKBB7tIHrwFMHRq0QO3Wb45GMmzqYZPpUmenwG38FHGKP3cIWv0qmepdu4zB71Aru0y+wyb7DVuMl27122+R6xyXxAm3aXNvU2W323EQ894vCVaW5MZpjKZpklz0weJrN5HmfzPMrkeZjJF+TM5r8m5d/HU4G/nvrez8DdTK7YNPrlmvNp3fn1htCN2Wxhu2aGQo05k+PGbJGZ/Jy8V6YKGzVX/yERRw5cZ3jsPKHQQSK+CPFglLA3TMAbJhJM4reiWHoQvxWdi4SW8SQlDKEqfnQ1iCr70bUoZjEF1bQImhpB12IYenwuEmpqdG6MURhbPJkxhpGkELIWo3sgQH1zHzUru9nTrqFqCUQpiKJG0M04ihbD5g6yp9ugdfMQta3dLK7ZwUfLNvLmJ028+kEdr3xQy8cl61m9Xadxg8SKNhdVK/upWdlHdX03VSs6WNHUS0NLP20bPazbIrNlp8nOjiDlje18vGwd80rXM790PQvKNvDpsrUsKN/E/LINLFq+iYVlG1latZWyFTsor9tBw+ouWtb3sX6bje37RPocQdxyAl/gIIriR1csBLfCvo5u+l0i/ZLO+t5+lm3axILPN7Giu4dmp0iDHuPVrdtYtHUPyeET2OwWbes60JUwhmgRkP0EFD9BI8xweAS/HsSrBIn6EvjVAIZLQ3PKBGQLzS4SkC28golqV/DLfgy3iWyTiZpRQnoQy6MS1S0spwe/S0QZtCMP2jHdIvKgA3nIidBnx91nxzPgZqjLhr1fwD6oYrOZ2N1hHNIwsnkUPXIO/9gNYkceMHZymrHTKZKn0kSPpzD3P8QVv0V/6Aa79Musd55hnecira4LrBG+ok29RbNyhwb3TVa6r7HFuI1z7CHJ85Ncup/iYSbHbD7PTD7HZDbPo2ejZDb3jdePssXX2Wev+RoPsgUZn67XFdfz0jnuZrLczTyNqHfT2WL6WuzOzua5Oft0tHJ79snaXJ6bM4V1t8LKW64YJWHm27qmE4dukhj+knBogngoTtQfIRaME4+MEAmNEPTF8VtRfGYUy4jiNWOYeqSwrqYEUWT/nJSmkUDXYmhqYcwgCUFUJVJ8XViLU5UIohBAkcPFiBicG/Z7XF5EOcLmbQ4aW/qpbuhkX5eF5T+IR4ojqyPs69JoXd9LSeUm5i9tpbz+c5rWdtG8toeWdT00re2haU0v9S3d1K/up3GDh5o1Dsoaelle10NFXRellXtZsGgLZZW7qVjRTlV9J5UrOiivbadpjZ2Smp18WrKO+aVrWVi2noXLN7CgdB3LqrawtGozyyo3s6h0PQvLNrBg+Ubmla7ls7KNLKrcSvnKPTSs7aPtcyebdnrY0yGybVsnWzbuZPeODtr39iILAfzWKIYaw+3S6bNJLKxcy5K6jVS0bKN03W5WbO6ma8Ckq0ehdU07uhwkHohjeQzCRpigFUKXTIJWmIgvQdSfxBC9eGUvhmAg2RQCWgRLCmDKYUw1iqGEEV1efEYCXQ6hy368ahDdo+FTLCxBx9UzhO6S0Jwiit2NPOTEcAmYbgFlyI48OIQ8NIQ0aMPT24etowtb1yCDvQL9AxoDdj82YRinegA5cBot9hX+/bdJHHvMxPkMBy7mGT+fJXp8BmXsHt3+q2wVzrHefZZmxxlanBdY5bhIve0KDY7rrBJusM64Rd/IPSKnHnP29iwPZrPMkiOVL+xuTmbh8RyFqPk480wULZ4L8DUezUmZ/xoPMnnuZ3M8yOa5n8kW0uDMkyhZqCsLI5aCmLdnKVLYX70583Rx4fpsjmvFOvNbRTx45CbJ5FGi4TFG46OMRIZJRoYJB2IE/HGCvgJ+byEVLdSG4bl01O9N4jXjyGJwLto9ST+fXKtKBF2LF0cLEWQpNPfM4/YVBFWjiEIAWY3RPeCjvrmPqvoOPt8hsGWbk4amPSwtW8cv3ivnpdcW8LPn3+dHf/s6Lzz/JksWllK6uIya5bWsqF1Jy6oNrG3byabNg2zYrtK43s2y2i6WVXdT3+amfq2LmqZ+GpoGqG/oo7xyL+WVeygp20Fjcx+lVduYt6SNeUtamb+klflLV7OwZA2LytayqHQNi8rW89mytSxcvpGS2u1Ur2qnad0Aaz53sn67i3VbBmlbu4+6FW1UlNdRsngZJQuXULJoCasaWmioW8e8+TUsXNxEafk6lldvZNWafmpWdlDduI9Va/pZva6fptZ9bN46yOo17SiCD6/iI6KHsEQTQ7aKIkaI+OL49TCxwDABI0zACBM0o3jVEJYSxNCiWMYwohDENEZRlCSKmkBRYggeP4LHiyIHsQ8qeJw6otso7BULKpJLwhA1dKcHzeFGdwkYbg9ejwepvwextwt3VyeKzYln0IXsUhnsstHX6aCvV2HAHqbXHmdQHMdlHkMMncU/doX4kXskjj9m7Gya8XNZRs9k8B5+jHv4Hp2+66z3nKPFeZb6/jPU9l+geugrGpxXWX4AZuMAACAASURBVK/eojN6B/+xR5y+McO9mRyzQArmpJzMFFbJHmfyPE4Xyfw9ZH+ZR9k8j7Lw6FvS37kubirLnVR2bv55J5XnzmxxFlrk1mwhVb0+A7PflpoeOnqTROwgifAoo7FRkuEkw+FhYqEkAV+UoC+OpYfwmZE5CS0jOpeemkZ8LsrJUghVKcwYDT2CJPrwuC0MI46qRFHkCLqWQJYiiFIQl8tEU4JoSrAgpRhEFCIMOWPUt/ZT2zzIotIt/PDHH/A3P3iLH/7wLf7iL17i+99/iZ/85DVeffkdXn/xNaqWLqO+rJS60lIWf/g+FQsXULl4CeVLqqhv3EN5QzfVzXaqm5007wowTxzlJSHCG84oS9wJ3trqomSnQskaG+Wre6lZ3UV14y7KqjextGoNC0pbWFS2mvlLm1m8fA3LV2ylvqWd1RsHWLt5kLYN3TS1bqe2bg3l5Q1UlNVQsriEmuXVVJcup2rZMuqWl1OxdAkVZZV8+OES3nhrES+9vpjX31rOp5+1sHaji9b1NtZsdLBuo4PtO5zoRoKeHjeta3ahiF40j0ZA8eGTLEzBIOqLYcgmqkfDki18shev7MOULAJaGEP049MjWEYM+5CO6A7gdgdR1GEkOYnLE8btCaMawzjcAQQpRnefWriWI9jsOrIaRpICCE4NwangcYioooYpaWhON6rDiU+UUR0CqlPEJ+uYHhHV5kFzSmhuA8FpMtgvYndY9Nt89NmDDLrjDAgjOPTD6JFzBMaukzz2kInzKQ5cyjB6Pk3sdBr1wEN6AlfZY1xlveciTYNnabRdpH7oIi2ea+zw30I7fJ/jV6e4M5VmOpsjnc8znc0ymc7xOF1o+jzh8TcwmX2WZyJs5glPxCzWp5kcDzPZYof32W5uhgepHA9ScD+V/3rjZzbHrdm/T8QvrjMc289YbJzRyCjD4WGSRRFDgTgBXwxTC6IrAbxmDJ8VR5H8GFoYQwtjmgksM/l0O6a4zqbIQSTRj65FCmMLIYAsRVDkKIoSRZbDCIIXl0PD7dKR5RAuTwBRjLKv02TzbouVa10sLd/BT5+fz9/++D1+/rMP+cnfvsOPfvgaP/nxq1Qur2HVijrqy0uZP/8TFixdTGnJEpaXLqVsySLKS8pZ0bCH5fU9lK+0UdXiZm17jD/vM3luSzfPbe/nX/c5eEmW+I5N4g96Ff540EeZFKe5dStNzVtY1bad1nU7WbOxnbb1Haxe307rmt2sbNrIiuomykurWDR/EQs/+ZRlCxZSunAxteXLqS0vo7JkGTXLSmgor6BueTmtDQ2Ul1Xy6bwyPvi4nLc/qOSNdyp598MGGpq6WdXaR0tbPyubu1i3oQ+bw8fgkMqadXsQPAZhM4zhUQnrASJGCEsy0EQdQzEJGkF0l4rpMdBcKu4+N6bgxTMkIbp0PE4dwWUhiQF0PYHT6cfpDqJoCdxCCFlLIsgJnJ4Iij6CW4zi8ERwChFcYhS3EMHh8uEWA7g8PmTJj+jWcQwKeBwKlhpEcuuYig+/EcCQDCzRwqf4sGQLj11Akw0MLYDs0ZE9BrYBNwO9ArZBnf5Bi15HEJs4hug7gRY9T/jQLYZPPuTg+RRfXM4xejaN7/BjxJF7dAWuskU4zxrHBRqGzrLKdprd5leo+29z5PJjbkxmmMnnSJNnJp9nKvts9MsVyOSK93LP8DR9nfw7PJWz8G89yuTnBJ+TM5XjYQoepPJzUfNucXRyexZS3ybiF0evMhqbYCw2xmhsjGQoSTyYIOyPEQkmCAWSaLIXUwsR8CUx9UghEuqRgojFFbZn90k1NYpuJFDUgnCF9bYQihxFVWLoWgKP4EeSAjgdGoLHQhQDCHIISYkx5IyybptMTVM/pVW7eP3N5bz8yiJefvkzXvj5R/z0x+/wox++yssvvs2H73xIbXk5f/nu2/zmKy/zhx9/wF99Np+/+ehDfvjhZ1S2DdC21Ufb9iDbeibYNXSAl2xBnvu8j+c29/A9hwf1/CH+eLCf57Z08Nz2AV52+1g4fz5LP5tP+eKlVC4toXxpKSWLl1K9vJLlS5awZN6nLP7kI8oWfkrppx+z7OMPKV/wGTUlJVQuWUxjZQW1pcuoWbaMxopKVlZWsbJmBa3NbbS0fs7H82v4cH49b39Qy3sfNVK/soum5h4aV3ZS17CPVc2drGjYxtr1Hazf3IVS/IMOan5CegBTMFDdKl7Vh0/zo3k0goofzaFiuAx8khdLMFGcCqpHQ/HouG0yhhrCaVNxOXQkwcLj1pAkL4LHh9NhIkph3GIItxhmyBnEKcZRjAlEZQRRGcYpRhDUBIIcQRDDuIUwghRF05K4XAFEIYIohtCNGF4zhq4G6ej2sFuO4JL9GHoAU/VhKAaaICEPOZBtLjyDThwDTpxDIi6HgcPhxeEK4pGSuJVx1MBxgmNfET9yl9GTj5k4l2L83CzDp2cJHX2Ma/gWnf7rbJMvs8Zxhq36BVzJK0ycucvNR7PM5AqLerPAVC7PVC5fjH45pjJ5pjJ8jcnMN4iYgck0TBefP4mYjzLP1JlPpEzneZTO8zCdL0iZynM3lSOV+7aIePAMY4lxxhJjjERHSYZHiAeTRANJQoEkQV8CrxHG0sOFkYVZ+AUHfMni9/9i+LwjWGYSyyxs1ChKBE2LoeuFtbdCs6aAJIZR5CiCGEKUw8hqBJfHh8Nl4XR7UYxhJGOclg0Oyuu6KKvczauvl/HCi5/xwkuf8cKL83jh5x/xsx+/zc9+9gYvv/g6NZXV/OcP3ue5H/+Y//WV1/hXb/yC/+O1N/gXP32R0k0OtnWP07zFS8N6jVWbTd4VRvhHW3v5n7cP8s/b7Xxf9fNb7UM8t6WT57b38hd9Eu9+8gnzPvmQJfM/YcEH7zLvnbf45J1fUL7oM6qXLKBk3keULfiE8kWfULn4M6qWLKLss/nUliylZtlSqpYsZlV1Fauqq2msqKSlvp7GmhW0rFpD7Yo2lpa28tmytcxbvIbFJRtpXmenpbmfhrp9NK1sZ3VrB709Mrt3DrF2UyeaFkITTYJ6EJ/qRXJIxPwxAnoAn+YnoAWQnTKSQ8Ir+/GrQSS7jF/24Vd8SA6ZoBVGcikIDgnBIaGJOqqgIrokXDYBQ/HjGBQQ3DoOh47NYeLyBBGVOG4hgiDFENUYujWKagwjq0lEKYFqjCIqw0jqKLI2iuk7iKKN4PQE6LKbrHNFqTaOsENKoFtJdCOCaQbRFBPVIyMMOpAdHnyqF1My0CUdS7VQXQqqU2agvZ/eDgfOIROnPYDdFUXUD2BFThEev8LY8XscODPFxLkUE+ezRE7MII0/YK/+FdvEC7TrF3BFLzF84haXbk/xOJVmNp9nNptjKpNhOpNjOsMvk/07zD3LM5XJF2Qtyvm0UVSsI5/MMVMZ7s1muDOb5fZM9ttFHE0c4sDwOOOJUUbjY4zF95MIJQlaUYK+JAErQdCbJOQfIegfxmfFCQUK1wFfEq+VxGsNY5lJTCOBqkRQlQhmMToqcqh4L44sRZClCKoSQ1HjiHK0mBoFEOUwbiGEqA6zt1Nnee1eKuu6qarr5PU3y3n+xfm8+toS3nirjDffXMobbyxgxYpW1q3ZSHNjEz/4+GN+46XX+K1XfsHvvPwGv/3K6/yznz7Pm1VbqF2rUNsmUbnKRW2rh7eHovyPO/r5jhzn3w76+VfdKn8kRvgPSpT/pcPNd/sV/uS11/k3P/gr/s0Pvs87H77H8gWfsuD9d1j2yYcsX/gpyxd+Ssn8D1m+8GOqlixg+YLPqF66hOoli2msqqC+YjmNleW01K6gtaGBproVrFvdRtPKVpaXr6SieiPzlqzhvU9X8sH8Zmqbe6jbaKduwyD1a3pZs74HQ45gG1RpW78PRQmQCA1jSha6qOFVvFiyl4AewJILX97WPFpBTDWA4tQIGSFUu4I8JOKVvWiigeLREJ0yolPGkC3C3jAeuxvVoyDYBCSnhORUkDw6Ho+BKAYQpQCC4MPtMvF4TNxuHYddwWFTET0BFDWBqo/h8kQR5SSyOopmjGNzBuhy+xk4coV18bPsCx+nTxlBMsdRrFGcQgC3p7iHLHox9SDBQBxTD2DpPnyaD3HIxdC+TlzdAyiDbuwdg/Tt7qFnbx+OQQ3boMWQPYhiHkL2HcWMnyVy4DrJY/eZOD3LyKkUwSPTaBMP6fZeZjByDSF5hdixG9ydTjGdLaStM1n+q5nO5JlK55hM55hMFerQh+ks91Np7qcyPJjNzvFwNsvDdK6YykIm9y2bNfvHjvDF+GEOjhxgInmA0dgE0UCSsC9JODBCyD9KNDhOyD9KODhK0D9MKDCC35vAa8bQ1DCWNYxhJND1ePHrTEEUJYzLaRV3SQsCulw+BDGIRwgiy3HEYu3hEkLYHD5EJY5HStDV76OhtZ+y6nbKq9t58+0afv7SAl54ZQkvvbaUn74wj+df/Jj331/MkiXlVFeuYGFlA8s2dVH2eTev1azm99/6kB+UNrJ09SAr1ipUtXhYvtJBbYvAJ7Y4/8OOAX59l43f7lX5rpTgPwphfs8d4X/q9PDnUoR/99Y7/NM/+x7/+L/8KT//xass/uhdFn3wNhULPqVi0Xyqly6ifOF8li+eR23ZUqqWLaG6pISVVVU0VlWyurGB5oZ6GqpqWLOqhdWrmmld1cKato1s3LSXZcvbePeTet7+uJ63P2ygdvUArw6F+SO7l7+x+3itT+H9fpUFe2w0bu5GknwYooEpGQQMPyEziCEahSaN6kN1q0S8YXyaD100CehhdI+B5tKxJC8+1Y/sVtFFE8EhoXg0FLeKZ8iD5JJwDznRBQ1V0FBEA0MN4HEbeK04XiOKIlpIHgNVtDBULx6XjH1IwGFTCPjHUI0kqpFA1uIoehLVSCIIQfqkMNXhk1RETrN17Dz95gQ2eRjROoBLGcYuRnHJcVRzBFWPoxkJ/MFxLG8CQ49iqSGcfU6cvU40l4Y0JODpdeDsduIaEOnrdODol1CcBp5BEXuvG8FhoJnDKNYhPMZxlNhlvPvvYO6/S+D4JPrhKWInH/FgJsVsNs9MNs/sE9EyFK/zzGTyTBeZyuSeypfO8jiV5XE6y+NMkeL1ZCb3zGeyTKULzx6lczyYzZLO5r5ZxPGRLzg4epj9w4cYix0gERolGholFp4gEhwlHCgIGA6OEvAl51bcnmzX+KxhDDOBasSL9WAEt8uLYSQKe6ZqIR0VhRA2m86QQ8fh8uIWIkjqBC5pnCFXBKc7jCjHkLVhdN8hdncFKK3ponrlAG990MhPX1rA868t44XXlvHj5+fxk59/zE9+8g4/+uFLfPrRQuavaOKHFU38pK6N7y2r4TsfLWHZhgEat2k0f25R2yZT2eymeYNOhTzOr+8Y4Ne29vP7/QaveA/xPXeY5z7v4bkdvXxPDPMfPvqE3/jrv+TX//N3+fGrL7Dg/bdY8N5bVCycR/WSz6heupDqkiVUli5j+dJFVC8vpbKkhPqiiA1VVaxqaGTlikYaaxtY27qW1pY1rFuzmfrG9Xz4aS2vv1vJO5808v68FqpXD/D/9lg8t8vG9zSTeYk4z3V5+NddMtWbBxE8hXGCV7OwVAPRIRLUAyguBVOyCFthTNnAFHUs0cSSfKgeA0v2E7QiqIKBV/WhuFV8ehBdtpBdCqpbQ3CIiE4JrxZAdKp4jTCq6EWRCrNiy4hgqAFUyYupFb6RY+kBFNFEdGlocgBdD8+hqGFULcLQkEJn5CA/9ozxrn6E0tBxbKEjDIkxRHMc0RjHqSRx66NIxiiKPoKij2D692P4DiDrI1i+UTQ1itOmI7pNPA6FoR4HA51O3HYD26CKY0BGcSiYLgXV5sF0y4SsQgm0bZeCHjrK2WsPOXXlMaeuTHHuxgw3H6VJZ7PMZnLMZHPMZHJMp/PFNLUg22Qqy2S6INNUOsdUOst0Ost08TOzufwcM9k809kck5mCdA9TWe7PZrg/m+ZekTszaVKZ7Denps5Bk4nkIfYPH2I4Ms5wdILh2AES0f1EQmNEQmOEAiNEQqNzUdBnJQj6R/FZw3jNBIaZQFLCKMVv4qtKGF2Lo0gRdC05N7JwuX0IUghZiWNzR/AlLhLZf5chaT+CcRC7OEJXf5CNO2SqmvqobrLTsknl/U+b+elLC3jzvWo+nN/Mx/Ob+OiTepYsbaB55WpW1a2ktHUdf7iggj+YV8YffLyMPyttpGKrg5U7dNp2hahq8VBSb6OyyUG9OM4/2W3nN7tE/lRJ8F1XiD8Xo/z+oMk/2tHH7/Yr/PGCEl5YUsrP5i3ijXfeonTeR3z27i8onfcR1csWULVsIRUlS6gqLaVi2TIqS0poqKqiuqyMldXV1FVU0FTfQEtTM02NTTQ1rmLD+s2sadvI+x8s5pVfLObVdyt4+9NG3vushcZNLv6m38+v7XXyHcHkeX+M5zpc/HaXQOXnNpxuP7FQAkvzYipeQmYIQzQK/5OCGSZshfEqJj7JwC/riINugloQr2wRtiKEfVEkp4wle/FqASzNj6l5UQQV2aPgt0JYWpBIcARNCuC2q3hcOorkw9BCKKKFofoxVD+KaGCqPlTJwOOUkT0GiuTFNMKYRgjBY6ApAVTJovPAKX4g7ucj33He1PcjHTyPqA8j6UlM3wRm4CAeNYGkj2B6J9C9E8j6MLpvAl/oELp3At0awyNE8EgRFC2GpkWx23TsTh8eKYzdbuCyyShuFdHuxlJMQt5CCbS304vDPMSXV+8zmUqTz+fI5nLMPolWxfN0Ost0OsdMJstsNksqmydTJJ3Nk8rmmcnmmM7mmC5KOZnK8iiV4VFxdHFvJsW9mRQPU1kepbI8SuV4lMoxmS5G1EyebDZP/ptE9DgCTMQPsz95pMDwEUYSh4iGx0nEDhCLTBD0DxMJjc7Vhn7fMJaRLDZoEqhKGFEqbMjIShRJjiHJMRS1IKCsxHELIdyeIIIUQ9VHcUgj6PFLRI5Msak9QvMWlYqmfpbVdrC0toslNd2U1g9Q3jDA+5+28vwrS3jxtWW8/GY5L71WyiuvL+PDjyuoX7GG9as3UrdhB99bvpLn1+7hxdZdvL2+k5pOlabdOqWNQ9SvlWncoFDdZKfOPsJv7HXymz0Svzuo83/bLf7Q6eV3+3V+bY+df9kl8EeflfDSwhI+rqjng08/Ztmn71Hy6ftULZ5HzbKFlC2cR1XJUipLy6gpr6BqeTnV5RXUVddQW1FJU10drU2raG5qYd3ajaxuWcPqltVs3LCNdRv3sqxyLe/NX8nb81by7metrN4q8tPBIL8xYPJ7Dj//l9PPv1cS/J89MlXb/z+63jI4zjNL38/+dmfGyWxmAg4Nhpw4aIcnOxAyxswgy2K1mKnFzMzMrGbmFqNlkMzMzCTLknL9P8gzu/WvTFedqn67nq9X3+ec95z7aaNdZECvMaNV6DGoTVh0VgxqI72WXqw6C3KRjF5TFxaVEWWbFL1Mi6JNjkllxGroQqvQo5FpZ/2HlEaMOitqpZ7WFglatRmlzIhe041W3Y1KbkEhM6NQzG7NqNWdKGUmZGIdCpkBtcqMSdeFydCFSqFDLTegVpqwmgYw6nqQSbVIJWpkIgXmg6dIHzlJ2u5zRPUfpfvIObS6AfSGIYymYSyWXVitoxiMQ2j1/eh0fbNL4Npe1No+9IZh9IYRJLJuRLLO2Q0hwxDtIjMdIittIjPtHXrEIi1SiQqJWIlaYUSv7UGjHaaioZPipl4OX7rL7ckpHk9PMTk1w6OpGSanZng8PfMv4Kamf2Jqana38tHUNBNT/1TKae4/mnqikLM14b3Jae5NTvHg8TQTU7Mq+fDxbFo6MfUTj57A+2iaf6W9D6d+Ynrm34AoF3fTb93NSM8+Rvr2MTIwxkDfXvp6dtPfu4fuzhFMhr5/1YazTZp+DPoBjIbB2Y6ppm92g0Ldg0zZh0Q5gFg1RIe0jw5pF3L1AHLVICJpP/WtnRRX60jJlVJUP0iN7CgBse0Ex4vwiWjCO7wB9+Aa3EPr8I1oICCinh1OiaxY68ny1W4sXSVg8Y/OLFvhwrLlO1m+dBsOOz1JSClAEJ9HaFEz4RXt2MTk4JpSgTC3A7+YZoJj2/GPrMczsIzASiPPFTfzbEU7bzdrWdhq5P0mDX+sV/FfJS38rkbGJx7+fLFuIz9ss8NW4ESIjyv+rnaE+QgI9/Mi0NMNf09PQgODCPLzJyQomAD/AIShYcRGRZMQE0tSXDwpSWkkJ6aRlZFLWmoG6Wl5pKSX4OGfzBaHcNbvDGOdTRheoUUsazLyVHkb89q0LNYM8CexhT/Vq4gskyOWmFDL9Vj0nXSZejBqzPRY+ugyWtFJVWjkKvRKLSaVAZPKhFFlQivToZPPKqi0XY5OaUAj12IxdKHXWmlvVZKXW0dxqYTGJgt1DUbKq5TUNeppae9EphxCrh5Eox9Box1EqepFqe5Gp+vFYh7AbOpDozYhl2pRyvWolSaM+l7EIg0KuRGJWMPIngPcmJji1J0HXHjwiN7dh9CoujAZ+rGYhunqHMVkHMJsHsZo7sdg6MJo7Ean78Jg6Eev70ej7Udv2oXOOPIE1n4Uyl5a2w00Nmvo6NDR3qZE1KF80vTpxmIZRWPYTVVTN4lFGkaOXeHUtXtMTk3PQjL1E4+nfmJyaoaJx7Px8PEMDyeneTD5RCEnp3k4OcXE42kePZ7i0dSsUj7+Z0zB1PRsyTc9DY+nYPIJeJMzs/GvevOJok7PzPDTz9WISnEPw/37GekfZ3hgjMH+ffT37qGvZze93aN0WYfpsg7PQmgawGoexKCf7ZDqNL3otP1o1H1otQOotYPIVAOozQcwDZynRTZKk6Sf2tYuSqpNpOXJiUxpwS+qGi9hFT4RjfhGtRKVriEqXU1wvITgeAneEc34x7QRktBBZLIYB7c0lqwUsGi5E8tWu7FslRsrVgnYvs2b0MBoQvyDEQaGsXy5DX/7ZhPfLN7GotUOLFvvyjanGKLSZYQlinENKEXgV4R/sYaXyjqYU9bGG81aPmrSs6BZy5+aVMwpbePlSjHfBETw101b+WarDWu3byXI2w1Pp50Eeroi9PchxN+PYP8AggMCiRKGExIYhDA0DGFoGHHRMcRHxxAXFUNSfAopSRmkpWSRl1dMTm4Zzm5CttgFs8kxig32EazbIcQnrIS1LRZeqpezXNePY/cYb7fq+FODmvAyJe0dBnqsg7MmXioj/V2DGDUmtAotBoUGrVyNTqnFrDNjNXShFKvp1Hehk+tRS2dnUv85m6pXm5CJlEhEOmJiSxHG1JCWpyQ+rQNhXCMRiS0kZElJzpaSkiMlq1BBTrGcvFI5+WVyKmq1NLaaae8wIZeZ0GqsKJVmdLpeOq2jWCy7UKl70Gj70Fh3cejiHU7eesj4+evItP2o1V10WndhMQ9j/OcfumEAa9cuzKY+rJZ+erqH6ekexWwewmQZwtq9l86ecUyWEQzGQXSGQSQyC+0iA3KFBYlYi1JuxKDro8s6SlfPXlol3RTVGMisMVKn30/P+AWmZ2brwof/BO/xNI8eT/9LJR9NzfwLtun/o5bTM09ieubJ7zNMTfMk/ldRJ6efwDgzO0XzaHo2Lb32cIoHUzPM/DsQm2pVDA0cZNfwQXYN72d4cN+/1LC3Z5Te7l10WUcwGQcwmfrR6fvQ6PqQK7pQKfvQaYdQq/tQa4dRaYbokPYj1Y2jH7hKfm0vURli/CJr8IusJyiuGb+oerwjavGNasI3qoWwJAkZFX3k1g5TLT1IZccYcTl6EnL0CBPFhMS14RZQxJotwazbEsj6bcEsX+vJj2vc2Lrdm5jIFJJiEomLiObbbzbw+rxveH3eP/jT2//D6/O/5btVXoSnigmKb8UloBS3gDKiayz8oVLMfxQ08G6zju9ajfylVskbdTL+X3Ejz5W2s0aYzNdLVrJow1Y2bduOwH4HHo47CXAXEB4URFhQMOGhYYQEBhEaFIwwNIzI8EjiYhKIjowmPExIdEQk8XFJpKZkkpSYRlp6Drl5ZSSnlRIQmY93eCne4aXYuScTGlfL5mYzv2/V85XYwhcSE58ounm3RU9gsYyGZjUGnRWzvhOj2oRJa8GgNmLUGOk0WtApNE/SVQNqmYYuUw9auQGj2opJ04lKqkGvMmJUWzBpO9EqjKjkZnJymohNbCA0tp7YNDHRaQoySruIz9ETnaUlNktNUGwzoXFNhMU1IIyvJzKpkcSMNlKzm6mprkGlkFJd1UZmTh1F5WJqGnW0iHqpbjRR22yhUdyLwjyOvucwCu0udMZdGEyjWLvG6O09QGfnPsyde7Bad9PdtZeerj10d+6i0zpCb+8+BgYP0NM3Tnfvfjq79tE/eBhr9140+gF0xiFM5iFUSjNqjRWDqZ/+gXH6+g/QLu2ltNGCX3wVLnF1NBjGmJqeYnp65gloMD39EzNPIJuamWFqepqpJ64Ds+dmz/4TuMfT00xNz/B4aprHU9M8mprm8cwMk9P/TE1n68NbE7ONnnuPpzh96zEDJ+5x69EUU9MzP9+sycmooa9njNGRw4yOzDpwDw3sZaBvL73do/R0jdBpHsJiGsJo6Eer60NtGMbQeQC5ahi1Zvblbouoi7IqLZkFUtIKVGSVdxGaKCIgppWguDZ8I+vxElbiH12Pk18+Dr75pJaYadEeR9V7AYnlJLWKveTUdiNMkZBRYiE4rgXfyDrcgsvYZB+DjVMcO12SWL3Rn5UbfVixTsDKlXZsXmdHREg0S5dv570Fy1jw+Trmf7Scvy8TkFM3hFdkM+6hNfhENuId3khSjZV51VKeyqrig2YtNpoBtsp7+LJZx1N5dfy6tI3vPcN5+ZU3+P2f57Nx/SaCvN3xdLbH101AgLcPgb5+BPkHEBIUjK+3D2EhsyDGRMURHRlDVEQU4cJIkhPTiItNJjkpneSkdFJTc8nMqUQYn2ucOAAAIABJREFUX4ZnWCkO3lnYCpIIialmQ6OB5+rkfNJh5Kt2A+80a/lzgxrfIgktIgMatWkWRI0ZlVSN1dCJXmXApDPR09mPUWOefdaa0Sp0GFRmjCorVn0feqUZvcqIVm7AopuFVCnVYTINkVvQTkhUDWUNPZiGz2EauYy65wwS6wnadIcpaxkgr9ZCXrWVxFwZiTntpOZ2UFSpQNRehkZWSm1NM/HJxYTF5BGXVk9euYGELCmhcY2ExTaQmC0nq1hHZoGKnBIt+WUaahrNaPW7kauGaZf0olAPo9HtxmjaS2f3fnp6D9Hbd5jevsP0Dx5lcOgIXT3jDA4fpbNnPwbzbizdY1i792IyD2PuHKardw/9A/vp6hmjWdRNragfr9hyPJJrSKzVc/b6PWZ+egLe9E9MzvzE45mfmJ6ZYXpmtvlyf3KKB49nuDs5zeT01P82a6Zm/pW23p+c5sbDx9yaeMz9qWnuP57i4t3H3Hg4xZV7k1x9OMX1icdcfjjF4Ol7SHZd5drEYx49nv751xepiaX0du1j967D7N19mN2j+9k1vH9WEbt30d05TJd1hE7LCBbLLkyWXcg1I3SPXKapoxeFegiFZpCCUhnhcXVEp4kITRThG9mMW3A1UelKUgtNxGfLKaq1EBJbz1qbcL5d6U58vorg1HbymnoITG1mtWMiO30KCYhtITylnYCYevyj6nD2K2DJWm+Wr/Vm845ItthGss0uks02Qbi4huDtHkRsRBwrV9nyzgc/8OmXG/lw4Rr+usiVSukxfCKbcfIvxT20Cr/oVoQFWn6s1fFBuZilbWY2tFlY1qLnb+1GXqwS8VqDikVBibw0901enPs6K5evwd/THYGDHV6uAvy9fQjw8SM0MAg/H1+CA4MI8PMjQhjxBMIYIiOiiQyPIT7u/0CYkklaai5eflG4+CbjEpDHNpdEbAWJ+EeUs6ZOy7M1Ur6SWlmi6uZLeSd/rFPgWSSisVVDd+cAeo0ZhUiJWWvBpDVjNXRi1FvR66yY9LNgqqRqZB1yrIZudEozeoWFHtMgGpkBtVSPvEONokONUqxDKtKTndeEf3g5DdJhjl99xKFLE4ycvotq71V0+69jPXIL4/hl1EMXKGruxDM0hbD4XEprm9DpGjDp62lsaiYkIoHo5FxK6tUU1XVS2jhASqGW6EwFUZlKsiu7ya/tI6PMTFKOjMJyNRr9HorL1SRndJCWI6O43EhlXRdltVZKqkxU1Flo7hhAptqNWrsLs3UMS+d+jNYx9OZ9WHsP091/mIHho/QPHaS3fz+DQ4fo7TtAh7yfytYeApOryazXEF8lQ9y9b9YCa+YnHj6e5s7kLDB3Hk3xcHKaU7cnuHz/EWfvPubwtYezsD2a5vrE7LmbD2dhu3TvEQevTnDi9iSX7k9ya+IxR6495MK9SU7duM/5u484e2+KQ5cnUO++imjwKgeuPOLuw6mfV8SstGoG+/eze/Qw+8eOsmf3QXaNjDM0uJfBgdlasdM6itmyB7G8n/oWK3llWpqkY2QXK5Eq+5Gp+iitUpOQKSalQEtMhpL8ukHq5ftRdp+jTXuI9GINta29pBfIcfDN5Jsf3XALr+brtSF4JzXhndLCerds7AIqCE4S4yWsxVtYg7ewBtfAYhav8WTJKldWb/Jno42QzTuEbLIJJDAkibi4DBJjU9iwwYn5H/7AZ1+t5+OFa/jibzuoFB8hJF6CW1A1AdGtJOboiUiT4xXVgG9sPRG5ckLy5fjlSfEvU+NdpSWgrY9FTqG8/Mo8Xnn1LRZ9twQXO3sEzk64C1zx8/bD19OXQF9/vN098ffxJcDPH3//AITCCKIio4mMiCE2Npnw8FiiYxJITEwlNSWT9LQ8ouOycfdPZu2OYNbtFLLVKYbAyHI212j4r8p2FklN7FB08lWHkVeqpXiXSqhtVKCS69FrTOiVBvQqI3q1iU5jD0ZdJzKxBp3ajFZlQNwme6KORszGbrosfajlBiyGXhQSPQqxHqVEh1ysQym3kJPfSlBUPQVtw9T3nKe+8wTmow8oG3hA0eA9Wvc/pmrgOjuiGwnNFeHoG01obCoB4bHkFVZQWdNEQnIxwshE4pITiU5OJ6tKSt+hq/QfvUnngetYx66iH75ARnknSYVa8ioMtIh7sXYfoLmji5QsCQV5GlRNuyguNpOYpSKj2EhyjorMAh15JXoKyjTozfuobbKSX6YlI182633bMUirbJh2+SAieT9aw25M1jHqWy0U1RrxiirAMyoPn+QSEspbOXbxGrcnJrlwd4LzdyY5dmOCs3cmuftomoNXHnDs2kOGTt9j+OwdTtyc4MTNSfZdesihKxOcuvmIEzcecebOJP2n72E+cpvTtya5/nCK4TN3OHJjgkNXH3D0xkPGL92n/8RdWnouUqI8iX7fTR5M/pvUND2llKGBccb3HefQwVOMjx1jdOQAI0P76evdTZd1lPZ2K8WlCqIT64mMbyQqqZ3sEjNZRSqkin46REaa2y1kFcnY7BDDZockdIPXGD4+SXKxGr/oKqLT26lstJJZqGCHWxqff2uPY0g5S+2S8UhsJihXySbvAmz9y4jIUJKYpyM0vhWP0ErcgstZtsGfZWs8WLbGk0Ur3fj62218/c0W/vbNJn74fiO+3qFs2SbgvY8X8emX61j4+To+/ctWqiTHCEtSYO9VjIt/BR7BtfiFN+IdVIm7dyFe/iX4BpXjF1KOn7ASr6BSwmKa+W6ZPS++/CYvvfo233+7FF8PD5wd7Nlpa4Ozkwse7l64Ogvw9fTF18uXAL8g/J9EcGAIIUFCwoTRREcnER4RS1JSGjGxiSQkZ5OaXY5/WAZrdwSxwU6IjUscfmElONZqeKtOir2qB29NL4tadPypog2/chlNrTr0ajNd1n46Lb3IpRr0ulmfWalIjV7TOTuW1i5DrzEjF6tQy590TZU61HIdapkehdSATt2JSm5EITVg0PVTWCwhJLaZMtlemnfdocRwFPPJCWr3TFKxZxLRkZ+o2XWbLRHVhOa04OgTQmxqGlGxeSSkVZBVWE9qajVpKbkEhQWT26ymUDuGeN8NWsceoD46QYXpOHEVFgQR9XiHV5NTokWmGsFs2YNGNURdmZoToxe4dfAWIyPnse6+QO/eK8jNx0kt1BKXKaKsWo+1+wDtskGKqs0UVpmoaOynpL6X/GormUUacks1FFfq0OhH6ZD1U1itwyM8A3v/OJxDk/FLKiSvRc/o6RsMnbzD3vMP6T92j31n73D6xgSHLt5n8NRtTONX6Tpyk/4Td9lz/j7mgzfpOXaPvhMPGD17nzO3H2E8eJP2wctcuPWQszcfod13nYMXH7Dn7B2OXr3P7vP3MI1dp1Z/mvjqIY5cfsD0v5s1TU4oYGjwAPvHT3H4wHl2DR3BatqFUt6FRGTCbNpFWbmCtAwR6Tkysov01Hfsokmym+IqPXJlPy0tGmSKHkqqNKzZFsqKreGUicZJr+7ETVjFZpdkAmNqaezoJy1fyibHRD75ux3bfApZ7pSOrbCa0CI9W3xLcBHWEpWpIjpDQXBcC36RDfhHN7F4jQ/fL3dl2WpPlqxy4/sfHfl+uQObtnhia+tNWGgCtjt9mP/h93z0yQo+/WI9X/6PDZGpMnzC69npkY8gsAJnv1K8hNX4hdfiG1qFd3AlHgHlBETWE50mITpVTFKWmuXrPPnti6/z/Nw3+NvfFiFwcsFppx07bW0RCDxwcXXDy9sPTy8/fH0D8fbyx98vBF+fILw8/AgMCCM8Ip6o6FRiYlKJjkkiJi6Z5PR8fAJjsRNEYO+ZjI1bAjvcEnELyic8X0pgqRxhjRZhg55YSQ9hkm4iCloprmzDqDVjVBvRq42YjZ2zxl4KHWZDDxqlCa3K/MQI+kmaqrWgkeuQdchRSFTIOhRo1dZZoy+lGaO+C7nUQGZ2Ez5hFZRKRxCP3aHMfAzLyQka9z2iduwRsuM/UbfrBvbRhfjEJuIZ5ENwWAhJcWXU1ckoK2umuKCavIx86qvaUO+9To7+GG377iI6NIP2NCSLD7Ejqg3HsDp8wmtIz1PQ3NJJp3EXY72HuHDgKo8fzHD7xB1G999h4OwU1dpxsmq7cA4qJj67A5Gsj87uvcjVg7QpRhk9doPx03fYdfQag/svUtXcTUaBnJaOfnr6DtPc3kluqRJPYRouQXG4CZNJKGokoUxCi+UQql2X6T5yG+P+6/QeucmeM/c4dOk+kr7zNFlOoRi5gnjgMj2Hb9B//DatvZdR7LqOafw6+84+RL37Ch29Z7n/eIrzNx+h2XWF/mN3MB+4zvCxG7RaTyLrv0Rhx14Sq3rZfeY+t+495medvtMS8hjoH2dw8AAm/TBKaQ8tDXoqS6XU16jo6txHc4uJsMhSAsNLkJkPMXTgKi3yYcpqtShU/bR36JHKuigolbHZMYYft4WTUNaNIKqRsEwZmwWp+ERWUFSppaBci7ewgq8Xu2IfWMpqjwI2+hUTUWZms28p9sEVeITV4R5ci39UCxGpCiJS5SxZ78e3y1xZttqHlev9WbHBjxUbfAgIzCAjo4K0tGLs7PyY994/mP/hIhZ+vpbPv9rC519vZc22COw889jhns0O90wcffNx8S/G0SufgMh6hEkiguPbEcaL8AgoxT+siiWrXXn+lbd48ZW3+eKr73DY6YijrQO2O+xwcXFH4OaJh6cfHp7+eHn74+cXgqdnIF5eQfj4hOLjE0ZYRCJhkUnExKcTEZ1IZEwiMXGphEQkIvCLxdYtjh0eSWx0jMQjrJjUfDUpOQpi00RkFGkorTVTWasnLq2KrPxammqbkLeLUUuVaJV61Ao9UpECtUKPQqpFp7aiU89OwZj0XWiUhifG0Hpam8SolQaUcuPsdJS2C63KhE5nJT2zHs+gEsokI0jH71BqPkbXmUfIDk3RfuAx2lM/0bDrKjbRFXgnluLqH0F4dDyJCVkU5BSTkZBKfVUZmXERDOn7OHX0AW3G47TvuUPzgccoTv5EnOggdvFSbAOq8A2vo7rewu6+o5zbe4lbR+8wcXOaRw9mOD9+k+H9D+g+N0NwWRc+aTJcwspJL5DRLu2id2AcqaKX8pZ+9LvOc/DaFH0n7pLb2EVEejvChDokiiGGho7QLuqmuEKLV2gy9t6h+MVkEpRUSFROHQWtXTRbDtHadRJx/wX2nrvH0PHbdB+8QX7rHgrF49QZTtJkPUvv4VuY916lQHyIJus5JP0XUQ5dpk5/HOXAOa7cneLcjQmUA+cQ9Z5Ht+cK8r5zZNYNkde8h7ymUVIq+1AMXOTW/X8aNf//QEyKSKbHuov+njE0qj6Usm56e/YzNHgYschKT9cYWsMInn6pLFnjRVBiMzFZUnwiqiiq0CKT99IhNiCWWCmqULDTPZmlm8KILetBENtKVIGezYJ03IVlZBbKyCiQ4uyXx18WuWDjW8gG31JWCrKJKDOzxb+U9YIMlm+NZOX2KDY5J7HBMYEV2yP5cpETn32/g0++2cqHX6xlwZdr+ev3O/huqR1LfrTB0TmQ7ba+vPPBt7z38RIWfLaGBZ+tY/5HP7LOJgoX/xJsBFnYuGVi75WHk28xDp4FhCZ0kFxoJjFHR3KOHne/Ytz88lm1yZfnX32Hl//wLp999R1OTq7s3GnPlq3bcXRyx9MzACdnT5wFPri6++Hi5oeLmy8ubr44C3xx9QjE2SMQv5BYAsPiCI6IQxgZS2h4LBGxqXgEJrLFMZz19hGs3hGCk18O0WkiwhNbCItrJDFTTEGZmsJSKdFJpaTl1FBdUY9CJMOgNqCUaDDpOlEr9DTVt2PSd6OQGhC1KTAbeuhokaJWzPrRtjVLkUq0dLQpUcpNs07tKjNKmY72Njkp6bX4hlVQLt2FfP9dyozH6Dk9ierIFJJDU+hPTdO67w6bo5rxTZew0SkM//Ak4hOTSIoXkp+VwNVLFxnrHGK3eJhrQ9e4uv82B/fdYvfB++w9NYW48wx17aMoZKMMGg5ycfQaN3bf5u6RB0zcnGLi2jQTpx8x1H0Jxd7bDF2eQVjZg3+2FidhBWmFSkTyXvoGxpEoeqloHUC/6wKHrk+hO3iLgCw1QakdRKa1oNAOM7zrCO3iTkqqNLgExODgG4p7WBy23qEkFDWQWa2gQbOXWvVBqhUHGDx6C3HXaRr1J8msGya9eoD0qn7qNcdRDV+h2XiKzIYR8tv2UqU4TKv5DHkte5F2n8W89zrakYvUaY7SqDuCrPccVYrD5NT2k1HeTVp5F6Vto4hMJ7lxd/LnQSxKSaPXNMje4cNIOgwU5NZz4eJNDh+9SGOTAbN5DwbTbiJiS1my1he3sGpCU6X4xzaSkStCJLHS1qGnrcNIdb0B77AyflgfSlxZL66x7cQWG9ngko6DTw6puSIyC6XYe6TzxXeObHBNY0tABd/vTCayopPtwZV8utSd517/H5793UJ+8/uF/OZ3C3j2dwtnn/+4gP/+/UfMeWEe//nMn/jjW39hyY/2rFzjiJNrCM6CED76ZAkffrKMBZ+t4uOFq3jv4x9ZsSkUO898dnoUsNMjD0FQJQHRbfiENxIQ3UZQnAjP0Bp8QmvwDCzDK6iUtdsCef61d3j+tbeZ/9Ff2Lh5O5s3b2fjxm1s3+GE7U5XHJ082WrjhI2dAFsHATb2Lmy1E7B2qwMbtjmzeos967cL2GznwU6BL8ER8cQmZuMZEM0mu0A2OYSzcnswK7cHs8MjmeDYOgLCqwgKryJIWEJxuRKlbpikzBpSs2pob1fR1iqlvUWGSm5A0qGivVWOWmGipVEye2uWREdHmxJRm4K2ZjFtzWI62pRIxTqkYh1qpQWNyjrruqcw0NoiIzm9Fr+IaioVo6gO3KXccJyeM5Ooj00hPTKJ8fQM7fvusimiGd80CTYeSQjjyslIq6QkI5Pm6mJmZqb56RHcPniH0+YLHO+5xMWxW1wbvMq13uvcGrrJzaFr3Oi9wp2R29wdv8fds/e5fO4Wd8/c5/b+Ozw4+ZATe26g6jrH8Pkpwiq78cvSYR9SRkaJGoV6gL7+cdo6LJQ2dmIZu8TR26AYu0NwvoGA1A4i01uQawYYGDpAS4eZkioVtu7BbBV4E5SQhl90IoEJGURmVVDSaiW/oYeS9lHajMcoaBkhu7aXqGw1+Q2DRGUpyarqpVy0mzrlQZKKTSSVWMipH6RRfZSMql5E1lNohi5RId5HtWSMGvleZF2nadUfI63EQPqTiMqQkFvVyckz1/i/n/+9qDQ+ikHzAIf2nkApsRARloHBso8m8SDFFSrM1jGMpr3EJdfw3Upv7HyLCUlX4BPdQGxyA60dJtpFelradDS1WwlLbOIfqwKILenCK1lGYpmVzZ65OAcUEJPWRGpOO/YeaXzxrQMrd8ZhG1bLP2wSiKrsxiasls9/9OS3f/oLv3pxPr/47Zv84rm3+MVzb/Gr59/mmZfe5dcvzefF1z7k7Xf+ytxXP2TtBjcio/MRRmTg6BLAwk+X8NHCJSz8dDkfL1jO+x8v54dVvmwTZGPvU4q9byluwTUExYkJim3HP6qF4Lh2BIFlOHkX4uZXjFdgGRttQnnhtfk8O/dNXn/nczZu3sGmTTasXbeFLdsdsNnpwg57ATaO7my1c8XGwR0bB3c+/moRL76+gFfe/pRX3/6cl1//hJdfX8Crb33Mmq2OCGMyCYjMwMknjnU7g1ljG8bK7cFsdY3DP6qCoMhq/EPLCAovJTqxmtSsRmJSqhEmVJBdKqaiQUOL2EKHxISoQ/NkMNtEY72YthYFrc1y6mraEXeoaW+R0dYsQyLS0FAvRi6dvXtEITMik+iRirWoVBaS0qtxDy2lTDqMev9dSnVH6T4zie7ENKpjU5jO/ETr7jtsiWrFO1nCFkEyceltZGe309Vu4MieMSYfznD74j1unL7N5QM32Td8lcHuy5zuucZp0yXOWi9zrucSB5SHuHrwOncvPODC8ZsU6qycOHiJsyPnOTd+mevH7tKqOkbTyE28iyz45+qxDyolvViBXN1Ld/core0mSpp70IxeRrL7OimSw/jmG/BLERGV3o5GP8LQyAHaxRYKK2Q4eIeyVeCFd1QcAXFJuIdFEZaSQ1xODfnVWkqa+siv6San0kpOlZWI1HayK8zEZskQJovIreohu7KbyDQ5meVdpJWaKWneRVKhgSb1IcrbRsiqsJBZYSanposa6V4aFWNklxuIy5SQkCMjNKGR6AwRR45d+HkQC8ODsCr07B0cp7dzL9Hh+TSJhihr6KeoXIXJsg+DaQ9pOa18u8oXe/8KQrNV+MQ1EhpTQVOrDrHUREOTivIaJe5BBfx1uTcRuQa8UhSE5urY4J6Hg38BkUn1pGa34eyTxf8scWXRZiFO0S38dUssEeXdbA2u5Os1/jz/xl+Z89J85rzwFnPmzmPO3Hn8+uV3+c3v3ue/X3mPl3/3MV988SMvvfIh897/B98u2sLadY7s2OnFJ58u5sOPvmfBJ0v5aMFS3vtoCYvW+uMZ2YpA2IJfnJTQFCUhSTICY1tx8C7C2bcE9+AKXHyKsBNk4RlUyYad4Tz32rv85qU3+eNbC9m01ZbNW2xYs3YTW7c7sN3Wma07nNnq4M42R08273Rjk62Aj75ewq9//z7P/uF9nn55HnNefItfPvdn/vO3v+frRWvwDIonLC4fX2EW62yDWGMbyo9bA9noGIV3WAn+wnL8QkoJiaggPKaMmIQygmNLsfFOJ72uF0nfJRo1Y0h0Y4glRpQKE20tSrTqTsQdmicQamhpkqFVdaJRWhC3q9GqOxG1q1HKTcilBqQiLXKJjuYmGbFJ5Tj551PU0Y9y7A4lmqNYTk7QsW+Cxt0PaN37gBz9aTaFN+GVLGGDUyKRyc2kpbVysOswP03+xMTdh1w9eYNzh69y4dB1Do5cYU//dc6N3mbccJ7D1iuc33WbIwMXOLX/FhcP3+bCkVt0DhzkyvnbnBu/zIUT17l6/C7lyrMk6c/jkqUlJF+Pc0gJOaVKxHILVusgrSIjuXUWao2HCW8Yxi5Hj0++Ht/kDhJzpehNu+kbGKOxRU9plYqtzj5scBSw0ycAn6h4/OOS8IuKxT8ygczCZtIKRWSXaShv7CUxV4YwqZHwxCYiktsIjmkgp8JCapGO5AIdsdkKojOlJOSpSS8xkV/bTXFTH+Wt/aQVq0ktVpNbZaKoxkJ4YgOhcbUkZIsIT6zHL7yUQ0fP/TyIBcG+GNvljHSN0mMaJTggk9qWASpaR8gp1qA1jGLtHKOq0cii9UE4BVcTlqUmJE2Mb2QpNY0a2sUGahvkFJWLEQTm8PUyD/yTJbjESXBLkrDJqxDHgCIikxvJKVHgFpjHP1Z48reVvtiFN/DlhggCC4xsC6vl283hzH3rHzz90nzmvPg2T784b1YJX36XZ15+l6dfepcXXnmfTxYs5s9//oyPFizi799uYMXqnTi7BPHFF0v58INvWbhgCQsWLOH9DxazcmMwEVlGvGPEeEWL8I5uwyu8CUFgBVudM7BxycTBswBX/yLsvHJxD6lgk2Msv31lPr+d+za/+/MHLF+xnrVrN7N+wza22zqzeZsTW23d2GLrxhZbdzbburHZzp23Fv6VOa+8w7O/f59nXn6XZ15+h6dfnsev5r7JVz+swS8iBSefSBatdWLpRi+WbPRh+ZYANjvH4R9ZjU9IGcGR1QQJy8gt7kCtHyYmo5aNbkmk1Q9Soz2OV2wd7epxqqvbqatpRaUw0VDX8WQDQUtbm/wJbDokIi0K2extzBqlBYXciFxufJLCymlplhObVIlzQBGl4gEU+25RpD6M9uA9ikwXSVOcIFN9msjGPawPqsUrScI6xwT8IquIiarhQOdhpu8/YHK8h4t7DzJoPsTlszc5MX6d/aM3uHtzgssn73Ju/22uH73H1aP3OHviPrdvPOL6xUfcPv+IR3dnuHNmkombj7lw7DbFyvOEthzEIUlOWIEB59BSsotliCQmTKZ+WttN5FSbqdTuJ6RuAIccLb55GjxjG4hMbUSl6WNwaJwOsYXKWhWbbAWs3m6LjZsXnqGRBETH4xMeiU9YJOn51UQnlxGZVE1Stojg6AqCo8oJjCgjQFhBYGQVEcnNhCU1kl6iISq1lYDoauIyxaQWKEjMEVNUYyI+o5WkHDG5pWoS05vJyBcTFl1GQFgBkfHVhMdV4uabydj+Yz8PYn6QL8q6Noato/RY9uDrk0ZhpZmqjlGyitTojKN0de+ntEbNko1B2PoV4xXbTkiaHJ/ICqrrtTS36ahvVlNcIcE9JI8vFrvgElGHU4wY1wQR2/xK2OGVTVBsFSm5HXiEFPLdal/+stSDrQHlfLY2DO8sFc4JIpbaxvPS29/w9Kvv8+vffcCzr77PMy/N5+m57/D03Hd4Zu47PDv3Xd548yvmz/87P66wx8MrBr+ABLy8Ivj6q+V8+P63fLpgCQsXLOGDD37gf77ZyXa3Ara65rFVkMsO90JcfCsIiW8kq1ZLuaSH+BI10dlaEgvNZJT34BpUynOvfsCzL87jtT+9z6q129i0xY4fV21k7UZbtuwQsGG7KxufxBZbN7Y5ePGn979gzqvv8OzvP+TXL8/n6blv86sX3uKXL7zJ59+uwluYiGdoItsFYfy4xZelm3xZutGXDQ7ReASX4hFYjE9wCb7B+Qijy4hPrSE4ppTNbqkkVPahGn2Aov8WEtNJqqrbaW4QIZOqaW2WIO5QI5POdkaVchPiDs3sdegiNS0NIsQiFa2tCjo61LS1Kamv76C+QUJkfDmuIaWUSnfRMXKNQtUh5HtukCw6QGhVPwnt+/Ev7WFdQBVeiWLWOSTgLawiKqKGIz3HmX5wn4l93VwcPciAbozj+y5wcPQcewcucfbEbc6fvMGhoYtc23+P84O3OH/wNneuPeLEgbuc2XOdB9emeHB+I798AAAgAElEQVRxkkd3HrNn9CpxDYewTdOxPaKF0Dw9ziFllFTrUav76e3ZQ1uHhZRiNaWKfYRU9eGYpcEnR4l7VDXRqY2oNb309u2hpVVPVY0SO4Eva7fvZIujK67+wXiHRuArjCQ4KpbY5FxCwtPxD8nAJygbn8BcfINyCRKW4BNUiFdQPq6+WfiEFRMWV4NvSCHeQXmERlUQFF5KZGw1yakthEWUEpNQS0p6M3GJ1SSk1hMVX0lQaD5eful4BWQj8Epn39i/ATHRw5W6gkosmj56O/fj7ZNBXHoH1aLdZBWqZjemdcMUVyn5YZ0vaxxTcBbWEpwqxSOsnPJqLU0teuqbNBSVS/AMLeCLRc7s8C9FkCBHkDgL4iaXVHzCS8kolOAakMt3q/35comAbUHlfLYuDOdEEbYRjfywPYqX533Dr199n2demc8zc99hzgtv88sXZuvEOS/MquR/P/cWf/jDJyz8ZDEfLfyBxSu24+AaxF/+8iMfvv8Nn32ylE8WLuaDD7/jy79tZYNjBuvs09jglM4O93wymrvIP3KJwMOXiDl3m5abD6nrPIpfsoKIDB0uQSU897uP+e8X3+bVP3/A8jVbWbNhB4t/3MDqTTtZv92JVZvsWL3RnvVbndlk48rGHa688+k3/PKlt/nv338wq+Bz5/GrF9/iVy++ycdfL8HeKwy/yHT8IrNZvsWXRRt8WLrJnw0Osbg/AVHgl4e7bzYBofkEhGYTFFXMJrdUYsq7Ue6eQLv7MS2GU9Q2yGhrllJb3YykQ0NLo4KONg1m4xBqVScGfQ+tzTIqSmtobminqqKejo5ZGJuapLR1qCmtaCUmuYbgpBaKpOPUd18lT36A9oFLCKv7CS7vIrphBK88ExsCKvFOFLHROZWQ+BaSE9o51ncKfoKHdyY4d/gqJ/ef5sjBUxwZvcBo93nOHr3H9Yv3uHLqJhf3XuLs8HUeXpvi3o0pjuy7zbnxW9w8/4Ajh67TNX6bnLaTxFXvRZBlwDtVSWJ5J37RtZTV6jGZdtPdtYfWDguZFQbqzEfJ158monEXPpkyXIRlRKfWoVR10tMzSlOTlpyCZrY7eLDFwYWtTgJ2CLxw8QvCIyQM/8hIgqPjiYjNwMs/AXffZLx8M3HzScM3MBcv/2wEPhm4eKUh8E5H4J2Oi3sKbl5p+AXn4xOYS1BIEcEhhfj4ZxIiLCQhsZqIqCKE4QUII4oICMzB3TMFJ0Eijq4JjI3/GxBDnJwpySpBp+imr/sgXt6pBEZU0aI+REahmsYWIypNPxU1KlZsDmTFznicwhsITJUhCC0lv1xJRbWc8ioJxVUyhElV/H2FJ1s88hAkynCJa8UmsJwtgkzcggvJKJYiCMxl0Tp/Fn7vyLaQSj5bG8qOqGbsY1pY4ZjIK/O/4+mX3v0XeHNefJs5c+fxzEvz+dUL8/jlb97gqf96iaeeeo6n/uN5nnrqWV7+/Qds3O7JV1+v5KMPvuXzT5bx6ceLZ79/tZ5Nzpls8yjE1qsE72wlawdO86x6P0819PFL6R6+3nuBuit3KZb2EhBfxzqnZJ79w8fMeeENXvnzh3y7dB2LV2xk8cqNrNviyJrNDixfu4OV63fOxoadrNniyMdfL+MXL77FM6/MZ87cd3j6pXdm09O5b/L+599g6xrIdudglmxwY8lmP9bYRbHdIxM7n3z8o5tw9itG4F+Ei3cusSm1dMh7iE6tZp0ggYgyK+KRB8iHJxB3XaC2UUldnRiNrh+1ug+LaYSMzBp+XCPAwy+N6joVndYBxG0SigsqaGmSUl8norFJSn1dO1WVzdQ3KBHGluESXEx0iYWU5n3kSvZRrT+Cc1w7TgltBBWbsI9vZ6lTCu6xLazdmYBnWCWxMY0cN5xg4vRtHly9x6VT1zg2MMQhlZQzYxe5eOQ2V/fd5Obxu5wfPc4Zay+nx65x68JDrp65TV/vQc6fvsm1K/do1+5H1HWBwd4rdOrPUCbaS0ymmHU7ovjrEgGL1niRkVdPb99u6lt0xBUoqDEcoG7wOkkdY3inS3EKLSc2rQmtpodu6yDNjWryCpvZ7uSBras7Wxyc2WTvjL2XH+5BIXiFBBMaF48wNpVAYRqungkIPJOxcYhA4J2Ch18GLh6pCLwycPVMQ+CVhqMgETfvdLwDcvD0y8I/MA9v3yw8fNIICMwiJCSbkJBsQkNzCAzMwNcvDXfvFBxd49jpGM3esSM/D2KAgyslWeXIOyx0W8cJCs7FPaCQOuk4aYVqmtusdPaMUVGrZMXmQBZviWCbXzk+yWJcgstIzmmjpEpKRZ2c6iYd4ck1LN4YwGaPTLzT1dhHNGITVMk6x2QcfLJIyGnBM7SApRsD+egbOzb6l/DJ6mDWB1bikiRmpWMiv3vve375wjzmvDiPX70w2y2d86RWfGbuO/ziN6/zH798haf+47c89dSzPPXUM/zH/3uOhZ8u4qu/rODD977h84WzIH74/rd8+vlq1tvGs8k5my0OWaxIljJHdZj/7BjhmYZunpeN8rxqPzuOXOH49DSnb96hZ+QQjr5Cnnv9fZ599S1+WL6RVRt38I/Fq1i6aiurNtixcp0ti1dsYfGKLSxbu501W52Y/+l3/Nfzb8wC+Mp8nn31PZ597T3mzH2DeQu+xtY1iJ1uYay3D2SFTSirbWNZY5fIFkE2IYkSQpPEBMU24xNRTURSPSk5LfhF5rPZI5HwUjNtA3dRjEwg7rxAdaOalIwqYlLraBT3kl+hZJOtkI++2sSbHy1n9eZA+odOsX/fCVoaZNTVdFBfJ6apUUZ9nYia2g6qaqSERpfgFFiMR1w77qkqMttHKZLuYa1HAWs887GLqmOJQzyfLnNDEFHLim1ROPsXEhFewwnlEc7mabhYqeXRzQdcOX2Gk6PD3Ll0m4nrD7mnPMPEvntcG7/CvSOXObz7BFV19YyP7uXo/qNM3Jvk+tm7nBq/wsw9uH/iPuXZSr770YM/v7+c3729mD/OX85r837gs282Udcoo6pBhTC9jSLZCDmaowhr+vFKk+AirCQmtRG1qguLsZfWZi1FZSJ2uHixzckVG1cBq7fbYOvuiVeIEB+hkNC4BPzDYvELScLdJxmBTwo7HCNx8UzC3TcdN690nNxSsHdJwMktCVePVASeqXj6Z+Hum4GnbyYePul4eKfi65tGQEA64eH5CIV5BAZm4OGViLNbPPbOMWyzDWN0z8GfBzHSO4TkqCzqKqX09xwmTFiIvUcmBU3DJBWoqGs2YzDtoqZRxWb7KP6xLpi1ghy8Etqw8yshJq2B0mop5XVy3P0TWbMtkO9Wu7HWOQ7/XD02IbU4hNezwiYGW4904rNa8QjJZ9E6fz746w7W+RTy6epglrvl4ZYiZaltDH/4cDH/9fxbzHlxHk/PfYdnX5tN8+a8+A5Pz32XX/32jScgPsecp1/j+Rff5KmnfsHcl9/myy+W8f67f+ezBUv49OPFfPzBdyxYuJSla/xYZ5fEFudMvo9t4TfGo/xCvofnJLt4QTvGLyUjfNh3hNRLd/A/eYuj0z9x6+EjKlrF/P6DL/jyH8tZsW473y9bw49rbVi90Z4V62xZvsaGpSu3sWK9LcvX2zJvwT/4z9+8PtvpffU9nn3tfX796rv84oU/8foHX7LNyQ8n70gEwSlsdI5lpU0UizYKWbUjgYC4DiLT5YQli/CPrSc8uZGgqBKc/VNZ7xJDZKkZ+egkpgOg6L1GXqmUdZt92LQzEq+wIrzCi/AOy+er72z4+Ku1VDVa0Ch3I2+3oFN1k59bRWlJE2XlrZSWNVNe1U5+URO+Ibls98zBLqQWu6g20ltGyGkbZrFtEkvtE1nnmc5320L4aqUHTqGVLNkYxg6PLELDyjgzcIYzOXKO+hVz9+g1pqdg6vFPPL4/yeTVCR6N30JSoyUyIpusjAZKSlvYYGNHdVktU3cecXL3adKjq0mOrkQr30tNpZWPP9vCK69/xx/fWcYbH6zkrY9X8+aCVbyxcDlxyUVUNWgJTWslXzxIXOsInvk6PFMluEZUE5PahEJuobdrmNYWHTkFzfx/nJ1lVJXb+rf33u7ttltEaaW7u7u7kRIQKRVFERsDARMVsBBEpURCQRATu7tA7G5FmgXX+8Fzzv9/xnvO++G915hjzLXmE+vLNX5z3s987p9/WDTB0XFMS5hJUPQMImfPJjpxLrFJSaSkrmL+kjXEz1nJ9LiVRMauZmr4EkIjlxIVu5ro+AxCI1PxD15IcMRSouPTiYpJIypuDVHxa5gxM5PpsWuIn5XBzFnpzJm7luTkDSQlrSUhYTXTo5cTHrWEqWEL8Quaz5Vrd//L1DQmiSVzV5K9fg/H6m6wcMk2/MNXs2nfVVZurSdrWzUV1WfYW3KUkOg0DJzm4TtzB4nragmem8fi9CIKio6xcEUOaoZuGFgHIadlg4nrdBIzqwhbsIfw+bux9V2Az7SVzFtZQOScDVi5J6JsPBW3mI3oei7EKiyD6LSDWPotQErD5V+KOFRInsFjZRk4ajKDxsgxZIwsf4+Q4o9Bv0AcPkoKHWN3JojIoa5tgYmxOwqyxmiq2KChbI2qogVqqrZYO8fh5L8Ip4Al2E5fh1L9Q/4+9oi/jz5g8IkmBp1uZsKZJ8ifecKIhsd43XzPuR/dfO2H0uojWNh5YmnjjqWNG3bO/r8AdAnA0X0qTh7BOHkE4+gZgqK2JQOGSzBorAzDJigwVFieQeOnMGDEJERlNQmMmEtw9AIsPSKx9IzF1CUOM9fZOPovIiIxh5D4LELiNzE1bi1zl+1i194GFqzIwT1sAfGp+azf00hu2QWKDt8kY2MR3oGJLFqVR1zSBoKilhCfvB4VXWfmL8mh/MAZVs7JZG3yeoryKtlbWMPmnGKy86rYVnCIrNxitu44QHxKDsFzdhA0dzduCTtYvvs8aYVnMfZJxsxvPlZT52Mfvgg913hCknZg6ZWCb3Qm85O38eHpJ1qvvuJpznHan/3g2+dOnj99T19nH4KufnZuL0VO2pQJQupMFNfD1TuGqqqT3LjRxLPX3zlxvpmc/HrmL8lF3zgEW5dEJOWdmCRri7i8A1LKjkiruSCt5oKcpjOrM7azeVslCUsL2Fp+mfUHbzMrq474NQeJSN7OorQ91Bw+xYmGRnbnVZK5Ph//0AgCI6YTNWs2UbNmkZCcTELyfGalpJCyIp2Z81YRNG0BwRHLCIlcQWDYMnyDF+EZtBD/8BV4By/FxTcZn5ClBEWtIigijekztzI1ei1Tp6fjG7qEyNhVxM1MZ1ZiBrNmpRMfv5romFWERywjYOoCXDzjcfSM5+KVW/8ZxKToOSyes4KszDxOn7xL5oZSvENSydp/hVXZDWRtr6Hu+A1Kq84Ql5xNyvoa9je+Y8vhJ0Qsr2LumgPk7D2JW2AigTNWEhK7HAevaIIiFhESm0FQ3Aa8ojIxc0vEZepi4pdsZ3ryZmx8klDQD8AyMBVtt2QMfZcxbXkZJp5zkNVxZ9DYX+vBIePlfiVnxisybJwCf4+czMBh4gz4B4iDholi7hCCi3c0Hv4xmJl7IStjhJqSFWpKligrmqOsaoW1czwOfgux9pyHQ1gaFvXNyNz4jMjFN4xtfMLYk48Ycewhw2ofIHnyOfKnXxBy6yPHPrXRJoDtO/ZgY+eOpY0rVvbeWDv5Ye3oi62TP47uU7Fx9sPZJwwVA1v+GC7+P/99vAyDxkrxx9AJTJBUxTs4gaDI+TgFJmDpEYuJ8wyMneKw9JiD//R0/KLW4BW+Cr+odKYlbmDO0lwSUjYSFLsMt7BE3EJmE5m4gtWbSsjcVkPCwmzs3aJx8ojByTMGn+AkEhdspK7hDqmzV5ERt5ylofNZGruCnB1HyC69Qn79Y/afesauIw/IrbxFwdEnHLn5k7Jzb1lXeoNtNc1sOXgL79i1+CZk4jszHY/YdFQso/BLyMbINQmfGZtIWZzP8ztP6XrfwZcLH/n+5icpC7ZgbBBE6rKt5OaWIK9ohbCIFiKShgiJ6ODiM5PjV16RlneB6amVxK45TPLGo2wvvY6NSxyyira4uMSipOGCmLwl4oq2yKi7IaPmipaxFzt2HyRn9xHSc+soOfaIfQ1NbC69Qmp2HUFxa0lJzaOh/iJnTl8mb1cFaRnbCZ+RQMzcZGYkJjFzwQLmL1vO0vR0UjPWk7+/nOLyOgqLajlQeYbSg2co2FvH7n1H2ZpXTdb2KjbvPMK6nEOkbz7IutxKtubVk196iY07Glix4SCpa4spLD1Fde1listOUFLeyJbsCtLS97Jk+Q4WLsll4dKthEQu5u79/5KsSYxMZFFiKhvW7KCx8RFbt9XgFrCEtJ2NrMo5yvrcQ1TV/nLlTd1YSeOjDk487mH6umN4zD+AZ8JuEpbtR8sshNCE9Tj7zMTcIhBbq1CMzcMwdEzEJTwDU/f5WPssIGr+FqKTN2PtnYSsti8GbslouSSjYp9I6JIizDznIKfjzqAxcgwYJvZLCcfKIqfhiIi0EX8Nl2DAUDH+GDyR3waMYfBwcfTMfTGxCcLaMQQTMy9kZQxQUbJAXc0aFRUrFFSsMXOMw953Cfa+S7D1W4L93gvo3fmGytX3iJ97xpjaW0y5+AaFKx/QuPQWjXNv0Dr7hti7H3nb0cOb12+Ijp6Jiakj1vY+2LkEYuscgKNHMFaOvlg7+2Pl7I+BpTsDR0oweKwMw4UVGTxOmoEjxfhzuDBicpr4hMYROXMJ0fPSsfObhbHzDEyc4zB2isM5aAmuwUtxCVqCV/gqfKJW4h25mPDENfhOT8EuIAbn0CSiF25h++FmDlxqpaDmIWExK5kasYjgqCUERy5h+apdLF24ifUpGzm8tYTKzD0Urium4txnKu/0U3qrnwO3ofy2gBMtcPYJnG2BC0/g+mu49qKPi4+7abj5lZrLbyg+8ZjtlTdZv/sMRbX32F12gcMnn3Ck/hZ1JbU03Wim80EPh0rOIavgzBQZO6bI2TBZ3oKJkjpMnKzHeCk9xOTNmZdWTNiiEoKS97Mq9yTrdhxlcUYx63Jrmb9sO+4u0SxNyCTEeyYKqtaIyVsipeSItKoTvmHz2VdynBWZxSxMK2bp2lKWZpawLLOIecu2M2fhVjLW7af8wDHq686wbXspy1dtIT5xEWnrc1i6ej1rN+Wyu7CUq9duU1t3hs/ffvDf43/2hPb19/+jTk0fgt5eBP0C+voFCPoE9PYJ/tcZ/fT29PHtaxufP//g8+cffPvaSuvPdsoqz/Dx87/f718ghnuFERUUw4LZK6msuERefgN2Hsks23Kc9J2NrN50kLKq8+SVnGVtXiNnWnopv9HBisrXbDj+lVVFt1m88RDzUvPYW3GWkopj5G0rZvXSHIKnrUPeJBEJvWgmaU5Fy34mIbM2ETFvMxaec1A0nIqx10IMfZYhaxFH2PIynMLXoKDvy9+j5fhrhDiDR09mmJAcIyeqMGKCEsOF5Bk6Vpa/R0rw+59jGThEBA0Dd9T1XDCy8MHM3BtZWUOUlKyQljdHXNoEcTkrzJ0TcQ1ahUdYBvYBy3Gcn4dn+S28Dt4i4NB9vKvvYVpxA83aeygebULl9DPUTjwj8fo7PrV3AXDoUB3Gpo4YW7hhae+LhZ0vVs4B2LgEYus6FUfPUOxcgzCx9kTDwJ7JSvpIq+ijrG2Cup4Z5g5eBEQkEBYzHyv3aRg5RWDsHIO5+2wsPObiFroCx4AluIeuwDU0lYCYNazeeoDFGTuZNns5ATEL8IyYz/TU3eQee0f1rW6OXPvBvpp7ZO89TWb2IRatymd+ymaWpGxkzcINbF28kbLMfCrzj1Bz5TMHbnRQeK2PvZd6qb7by8kWAaebBZxqEnC2uY9LTwRceizgQnMfl57A5Ra49Lifay3w8it8aoXP3+H9F3j29BvHDp3m2KFGbp9twdY6jglSVkjK26Gp542EnCnjJbURktJhlJgaOpb+zFpexIzF+0jZUIlXxHK0LEKR1fVBXscPB+95LFuWy46MPFITV6OqZouEghWyqi6o6fviHZLCrsIG1mwsY83GErbtrmF7XhV79tdSWnaUgxUn2LmrlOrq49TVniI7u5iVaduYn5LGwqXprN+0ndwde9lXVMnZizc4dPQSLS+/8eVHNz9+dtHa2knrz05af3bx42cnrT87aG3roLWti+8/u/j8vYufHb10dPXw6Vs3L9785OXbr7x494M3X7q4+uATt5ve0tbRTVd3L+0dAjo6f0HaK+hnf8Vl3n1q+88gpqVuYnbCQhYuyGR/yVl2FZ7EyDaWJZtrqTr7mq0Fpygsv0T5iWdUX+uk6kY3h+71UHG3m9qHXZx83MWxOz+pu9nOoSs/uNrSwc/uX9c+fe4OBvZxDBRx5G9xR4SUPfCNTmdGSi4m7nOQ1vZF23Em0zNqiNlwnJWlD1m85zrT0ytRt45iopw5QpMNGDJqMr8PGs/vg4T5feCv9tvA8fz25xh+HzgBZW0nbFwisHUKw9zKnynShsgqWCAkoceISVqMEjdAxSgEE+dZmLrOxSpgOdOXlbJ2zw12lt1n/8GHlBy8x57Kh2w4cJvphRewzT9D8MEbXH71g/bOHgR90PL4GS6ugegaO2Jq7Ympza9mbu+DmZ03Ni6BWDsHYO8WiJGVM/LqBmgYWGHl4IG1gweuvmH4hcQQFpOMR8hsrDxjMXCegbHrTAxdZuIRkY5nRAbu4WnYBS7GOWQxgfEriJybTlTSagLilhC6KIfNR1oovdHF0aZuDp57R0XjK0obmimqucOu4rPk7jzCtu0VZG/ax/a1eeSvy2P94k0kJGaRXnieyrs9HL4Ptff6ON4k4FSzgMbmXi48EXCxpY8LTQLOPhTQ+LCP03d7OXNXwI2mPnLyjrIgJZum5vd8b+3j0/tvfHrzia6OHhYuy2GsiCkTpcwRkjBCVMaMSdIGjJPQZKy4JqNFNZDVsCFuThYLVuxB2yoMEXkbxJTtkVRzYbK6O5IqrkQnpPHz8zdunLuOgaEbMqqOqOj6oazjg4ZxELFJG8nbd4xdhbXsLztK6cEGyisaqD50guqqBqoqjlBf00BNZQO7tpeTuTaPvXsqWZG6jo0btrF8eSapqWvZlL2HsupzHL34jsqTz3jx9juv337n/fsffPn6k7fvv/Luwzdevv5Mdd09Llx/xcOWzzx+/p0Xb77SeOEp56+9orj8MnWnmrj28COnr3/g1qMvfPrWzqfPP3n15huPn36kqeUdHz7+4MPXDjo6e/mPb1/cfPKdS48+cvr2O/Yee8rOQ00Ezt9LSMp+5qZVEbeokLTsoxSf/sDBaz0cutnGsaYO9l74RnbDR9bXvmNT7Vuyal+xpfY1O+rfU9r4icdvOwF49vItDn5J/CVswSRld2x85uMVvhw92xnI6/igbBSEc9gqvOI24TtrMwFzt+EesxFNmxlIabkjrmzPKGE1Bo2UZNBISUaOk2XoqMkMGSXFoOESDB4hhbyqOZp6Tqhp2DBFxpCRY+QZOVaJ4ULKDJugzrBJ2sjp+GDgEIuxyyymLStlVeFtthQ/Ir/iMcWHn1B17DmHjr+g5vgrao69oqiqiYP1zTS//EFrRw8AN27ex8HRDz0TJ8xsvDC2dMPczhtjaw9Mbb0wtfHE1sUfaycfdIxtkFPTR8vIBju3ACwdvHDzmYZXwHTCZ8wnes4KnIISMXSNxdB1JrqO8XhGrcM/bive0RuxC1qOVcB8LHziCYhLJWrhZhZkH2L76Q8UXu2h6l4fJ5oFHDjzhvITL8gqbGRVzmEyc2vZtKOWuSkbCQufx7qMHWSszCY6KpnVm8txDE8lLGUHxx90cKoFTjzqo7FZQGOTgAtPBZx/3MeZh32cftDHyXu9XHjYy+0n/bx4D6vWFBAbs5qmppcA/Pjygy/vPvPteysWTtGMEzdivLghY8X0GSOmwzgJHcaKazBGTAM5NRvMTLxJmZ+FjnEAE6aYIaFiz2R1FyarOTNZwxVxZWfM7KO5dPUh3751MDspDTF5KySVHJHR8ELLLAzvsOWkba4ir+wsWTur2JpXwba8CvILKti7t4LS4irKSyop2V/B5k17ydpYyK5txWzMzCV9dRYZGTls2JTHtp1lVNecp7ruFiUVlzl56g61tdepPnyFYyducqT+CrX1V6g+fImt2+op2N/I8RN3Kdx7nD17T7Gv9ALlNdcpKDrPoaO3qay9SnHlVYorrnHg0BVKKy9SefgS+4pOsTPvCDvzj5C9o4ZnL97/Z0UsudZD0Y1+9l/rZ/+VXnZf7Ca9/hvLSp+Ssusms9cdY0nuWRbmnmP/mQ9U3mxjZ+M3suo/sv7wG9IPPie1qIklhfdZVdbMhuqXrC9/TvbBFhqvvednJxSU1KOkG4y4ogtSKi6o6PujrO+DuKIVclrOKBt4IK3pgIiiBeLKDojI2SEkY42YiiPiKg6IyJojJKbBkJFTGDlWlqEjJ/P3UDFGjJEjNmYlRXsb2Lb5INkbS9iSVUDSvFVo6ToyaIQcA4ZIM2ScMvJanhg7JWAfuIwF2y6wrrSJvKoXHDj+gapTHyipfcqBumccrH/OgbpnHDr+moqjLyire8zN++/4+rWVFSvXoWdgi7aBHXomzugaO6Jr6oSxtQdGVh5YOfhi5eiNjbMvhuZOKGkao2Vgi51LIA7uwbj5RBAQmkDY9CSM7XzRsPBDxyEKY4/ZmHjMwSVsDY4hq3EMWY2h2xwMPWYTMm8zM1btI6PsCnXN3Rx53E/53XbKr3+i7OIbDl54xf5jj8nIP0NG/hnS806zMruW6KRN2LpNx8svgei4FagbuJCaU0nShgqElJwIj1/DmWtvOftYwKlHvZx6JOBci4Bzj3tpfPRLDc886OXWCwE3m76zLa+emYnrCZu2lNQVeZw7d5evn77z9d1Xfv7swDNgHqNEDRgrqc9oUV1GikJS0boAACAASURBVGoxWlybMWIajBRRYYKULtq6TsRPT8XFMRJtfU8k5W2QUnREUtUFESVHhBWckNYKxNxtLh6hq/CPyURSwxVJFWcUdf1QNw5F3yYaj/CVHDz3msqL7yk9+YSqE/epPXadmtozHKpuoKa6gQMltaxNz2P3rir276slO6uQ7bkllJYdp6T8NDVHb3HkxANqjt+n7sQD6k89ovbEQ46caub4mRaOn33EiXNNNJxppu5UM42XXnDl5isK9p+ipPImtSebKa9/QHndQ0oO3SG/6BI79jSSs/sk67bWsj77CJkbK0ldtY+lqXtYunIvs+dl8+jRi/8M4p6LAnZe6GPHBQF5l2DrhX42nuhgXf03Nh37yvrad6QV3SOj6A67G3+QfewrOQ2fya57y+aaF6w90MzywnssLrjH0sJ7LC+4y5rCe2wsvEXx4Uc0P2vl7KUW8vZdIDwmE1kNT+x9kjF3moG8pgPe0xYybe5abLxjUDV2wy0kBf+YNdj4LUDVPBR18xAU9LwQktBk4OBJ/PbHGH77YywDBoowNWgZDdWvOLSnicr8R9QfeMmlE1+5duEHDbUPyc8/iKNzECNHyyIuY4mBXTQ+CTmsKX/Bxpr3bK37RM6R92yvecWeI684eOIth0695eDR55TXPedA/VNKaluorGvmxq2nBAZNR0vXEm1DO3SNHdE0sEXTyA4dU0cMzF0wtnTFwNwJQ0tndIxtUFA3QknDHHMbbxzcgnHzicQnKIbA8FnYe0agaxuMhnU4es6xGLrOwsZ/MSYe8zHzTiFo/k685+4gJf8KOxq/0NACG448RSdsEwbTtiDmtIjxVvOR8VxNbFYD+0+9YHfdY3Yeus+ew/fYU32bdTuPEjl7LfZe8UyUNsDUJZa0nSeJnrUWZUUrNq7cy+U73zndLOB0Ux/nW/q48KSXc48FnG0ScLlFwKO3/WRsPoC0sjOSsnbIKDggo+CAvUM01y7d5dPrzwCsy97PaCkTxkmbMVrCgGEimgwX0WSUiBojJikzfIISg4XkMDTxYU9WOXu3VLBqUS56piFMVHJFWN4FUVVPRFX9EJL1YKysB2KagcjoBSGt4YmSjheapqHoWUdh7pJI9t6TfOmAtu5fBX17+/rp6hHQ0d7Jjx+tfPrwlaZHT7l7r4WbN5s4efwSDfXnuHLlAbfvPufc5cccO/uIhrOPqTvdzOETDymvvcfB2vscqn9ARc0tyqpvsu/AZXbtPc/e0svsKbrA+qzDbNhST/r6ajI2VLM2q4b0dRWs33yIrJwjbNt1nG15DWRvr2Xlmn2s3VhO+rpS1mQWM39hLg8fPf/PIO46+YWco5/IPvqZzQ3fWXvkC2mVb0ktaWFR/i3mbDlHRvlj9pxrZ1fjT3KOfmBLzSvWlzWRtucGi7LPMH/TKRLXniQq9TDLcy6xu6KZusb3XL39lRt3PlN79CEnz7yi7thL1m6ux8I5ATOnaFT1XZk6YxnBscux945B18qXoNgVeISlYOoczRQNZyRUbJFQtGCCuAbDx0gxaLgYfw4VZYywOusyGyjMvceG1JNsW3uZnZuusSfnPvm59yne3cyD2218/9ZFdWUdPn4JGDrEE7n+JDEFzUwvaGZm8RNSyp6ytLSF3ae/cODCd+qut3H6Ths1Z95TXPOEoprHVDc8o+V5K+s3bEdbzwodIzv0TV3QMXJC39wVXXNnTGw8MbJwRd/UGT1TR3SMHRCZrIGYjA4G5q7YOgXg7huJd2A0geGzCYtdhJVXHKoWIWjYRqHvnkhIcg6rtx9iV+VFzj1u5XRzG3VNUHUXDtzqwShmJ79J+fOb/DR+U5nOb6rT+U0lEmHHJSTtPEd+XTM7Dt4iv/IGRTV32HfoFnlll1myrphpievwjUrFLXghKfFpeJn5YKTnSe6ueq697udCi4CrzwRce9HHucd9nHrUw4UWAdda2vAKWojIZHOk5GyRUbRDTskOFRUnivcc5ufnH7S2dxI+azVjpC0ZNdmMEZJGDJfQY6iIJkMmKjNkohJDJyoxZKIykkpWJM/LYnHKDgKmpaFhEcUkFS8mqngjpu6HmJofYmqBiKgFIKLqyxStQKZoeKGs44uuWSjmTjGYuyTgF7mKh4///ZWi/1cIBL20d3Tx6fMPXr35wsPmt5y/3ETl4SvsKTpHwf5zFJVdouTARfYWNVK47xRHjt7gxOk7nD5zn2Mn7lJecZl9JWfZX3aBgn2nf/VLLrF5ax3b806wZ/85du4+yY68Y2zaUsnKNXvYnFNN+roSFi7ZzuJlef8dxNg1R4lbc4zwRVXYhWzG0icNE/dlKJvGoW6egFfcdtYffklW3Qe21r1jS+0rVu+9zZKci6zeeYWcojvsKL1DYcV9FmXUsmDlIVZk1rIpp5Gc7SfIy2tk+7ZTrF9Xx/79dzjZ+IHw6HTU9DwRl9FDRs0CWQ1rJquaISKvi4SSMZNkdBGW1kVEzhBReWPGSWgyZqIyYycoMHq8AiPGKTBklCKxMTlUFz+jLL+ZAwUtFO18SOG2e+zJvUtBzh2K8h9y9dwnfnzp48un72w+cJm4ohacs24QsbeFRVUvWFTewvx9D9lQ+5rchreUnP/KifudnHvYwemb36k7/5FDJ99wp+kH5RVH0dO3RlXLDC0De/RMXNA2tEPbyB49U2fMrL0wsfLAyNIDHWMXxk5SZpSIIrJqxlg5+mLnEoiHXwSBYbOxcA5ByzIIFfNQ1BxmIG0VhZxLApbT15CwsZrV+84xc0MVWw/f4uCdHjLrXzPJcTm/KYXym0YUv2nN4DetaAZoTWe01QI0p+9k66F7FNbcp6DqJvurb1BUfZ3dpRfZV32LjJwabL0SkFSxxsbKn9SoJTiaeiGt7si++rvcetPPzVd9XHom4NQjAQ0PBJx8JODknU84ucdjauyNo20wBvruKCpbMUXWnEXJ62n/2sa+8gaEFOwZKWvFiMnmDBU3ZJiYHsPFdBksrM4gIWUGT1BmtLgu42UsULOIYLJOAKNk7RklY8cYeSfGKrkjpOTJJCUvxNQCkNAMRkprKrK6U5HV9ETTIAAjy3BM7KOwcI3B3mcelbUX6evrp72ji+/ff/Lm7Seaml5y61YLl6895tjJ21QdvkTJwXPszD/KmnVlpKaXsTC1iCUrStmw+RD5e45y9Nh1Hjx6yZu3n/j6/Qc/Wtvo7u79ByH/k1ihv4/e3l66u3toa+vg69cfvH71hevXn3Dq9F3qj15nZ149G7IqWL5yD4uX72J91kHS15WSlJJN8qJtPHr4X0DMOf6NnGNfSSttwT9pP+ZeK7DxW4Ou/TyM3VNIL3lA7vHPZNW8Zl35Y9YU3WPp9kss23qBmUsrWbnhOCWV9ykpv0Hu7gskpewjOj6HyJjNrFx1gOytNZw48YCSorOszaigqOgql65+YGNONXqmXijq2GLqFIy+rR/CMtpMUTdHz9obc7dw7P3iMbQLRU7bmdGi6gwZLcWAv4WxdoxgWsw6FiwqY83q46xf1cjebfco2vmQvdvuUZh7hz3Zt9ifc4vS7bc5vO8BL5p+UtD4hqBdD/HNa8Y9+zZuG68SvPUqmYffcvBGF3V3u6m708Gxe500Pujmzst+rj/tofL0W07f+EZOXgWq6saoaJmhqW+Luq4N6jpWqOtao21kj46xAybWHphYe6KgYY6wuBpSCgZIyeuiZ+KIhZ03zp6h+IfOxNlvBgaO4ajZTkfJKYGRugFIOMbxl4Y/k2znohaUzjjjSISNg1l+8A4LD9xnrMU8flMJ4TfNafyuHcXvWpH8qT2dIaZzGWa1GLdFZeTVNZN/+Db7qm9QVHWNrJ1H2FtxmX2V10heWYCksiVjxTUwNHTHyTaIQWOU8Y5awZ13PVx71U9j8y8Ij9zp4czjPs48+E7y3A0sjFrA7lXZJIXMITlqIXYmXiTNSuXDq8/4TVvEyCmWjJhixnBJY4ZJGDJERJvhotoMFlblr3EKDBZWZZSkPiPFDJioaM/IKZYMlzRljJwT45TcGa3gzngFDyYqeSOqFoC0XjhqFjEo6gUho+qCloE/xjbhWDjPwMJ5Bs5+81i6qoD9JafZufsom7OrSVtbxrIV+5k9dxszk/OYnrid0IRcYhbuJ2HJftbm1lNRe4uaYze5cecZn7+20tvbxf+uqvZv0f+P9q8SiP/84X8P9tPT00tvrwCBQMC37608anrJ0fqr7Nl3lLKDZ8krOMKh2gscqrvAh49foP8/ZE2jVx4lPuMY8WuPEZxcgqblbFTN45HVDUPDIobFOy6x7fgn1lY8ZXXRA5YX3CQl5yLhySU4BWYSm1TI7Pn52LjOZ2rURsJjsnHyWYGr/woSErdTuPcMb9/8oKXpLffvvuRo/S0ePPjOo8dfiJu9Gge/WLwi5mEfEIu0hjkOfjG4BCfi4D8Tl6lz0bWeynhJQ0ZPUmfYODmUdDzYvv8aa3PPYum6FF3zRJzdVrM4uYqcdZfYmXWN3ZuvsHfzZYq2XKEo+xLF2Rcp2X2TOTtuE17wmKTqj8QXP2NW8RPmFzezq/EHlTe7OXpPwIlHvZx42M2xe700NvdQdvkjywqvs6HkFg1n7+DiEYSMoi6qOpao6Vmjrm+NlpEdWkZ2qOlZom1sh4aBDRJy2kjJ6zBFXhclTUvEZXQwsnLH3j0Y76mxBETNwyZwPhpeKUx2nI2YYywSTrGI2MWi5LMIMes4/pRzYoC0PXrBqdjGb2Gs6Sx+Vw3lN81w/tCOZoDuDAbqxzHMbC6DTJIY5bCC4MwGdh6+R0H1DfZWXSVrWzXbC45RevgGhRVXCYldxXgpHVT0XdE1dsfEaiqZeSe4+xluvIOLL+BUCzS2wO2PcOcjVFddYVfKOsrWbKds9Q6ObjlAXvpu7t94yKtnb7H1iGeklAVDxQ0ZLKbLEDFdBgmrM1hYjaGT1BgkpMigiaoMnqjBUFEdhorqMULClHFyDggpeyCk4o2Qsg8TlX2R0AhislYIsnrTUDCehqicHTKqLmga+GNkE46R9TSsXRLwDVnBnIU7WbBiP4mL9rBw9QGWbzjM6m3HWbT1GDFp1czdcor1pbc4fOUDt5794FNrLz3/hbn/Dda/A/fPr/8+1t/fR5/gF3wCQd+/Hf7PEPQJEAh6aWtvp6+vj49tAtq7/otR6eLCh6w80MLCPbfxSChA3WYuJt5LUTGbjrCcE1OTC0nbe5vMA00sK7zF7E2ncI/fiYHbEkxcl2BkP4+J0s6IK/oirRWOjHYkGhZzsPJKJWDaRlJXlXPn1ivevv7G508/6GjvornpA1++dHPi1FW8Q+bgFJSAQ2AsslpWeIbNxTsyBceAWTj4z0LV0BMhaTPGiBsyQdqS2GUVLM46j5bNPIaLOzBY2AyhKS4YW8whZe4BtqafIW/DOfZtvkDx5rMUbzlJac4pdm85RfL2K6w79oEdF76z9+oPtp/+yJrKp2w7+ZGSy61U3eik6nYHe85+YOvRt6yufMbcwvusr39K/olmHrz4wumzl7C09UJe3RQFDQtUdazQNLBDQ9/2X2BOVtRDRs0ISTltRKeoomPqiKyKEUpa5pjb++AREIWBfRDydnFIOM5DxG420u5zkfGcg0ZwKqYxWQhbzeJPjakM0Y9A0nYWI9T8GG4Yw++qoQxQC+dPrWj+0p7BIP14hpjOYajZfIZaLkLUex1zt52hsOYOpbW32bmngXVZZRSUnOVA7W12FJ1Gy9QHdQN3lqXmsDW3ilkr9pCy4SArco6wZudJ0nY1srX4Evtqb7H78G2ycg6xaU4aRcuyqM4oIHv+WpLnrOLFszfcvP4QS7cYhkoYMUTckKESxgwV1+NvYXUGjldm4Hgl/honz8DxSvwtrM4QUR1GSpowVsaOcfLOjFN0R1jVh4lq/kxSC0BcPQgpjWDkDSKRNwxjoow1MqouqGh5oWUcgLnDDNz9UrBzn0towiaKj96jrPEZh2585ci9TmrvdVF7r4szT7t58qWfrx19dPT00tvXQ09PN319Avr6+/7No/D/J/r/oWr9/f3/6v/7WP+vaWyvgB8dvbz43MWNZx18bxfwH+uappY+Y2X5C1ZWvGRu3m085+zDPnIrxj6pKOqHYuCchP3UlSStO0JQ0m7U7BOZpBGIhGYYUlrTGCvjyUhJR0RVghFWCmaSSigKRnGomc/CJSCN5WkHuHz5GW/ftPH5Yxut3zv48qmNzrYe3r77jG/oLCw8pmHjHc1kFRPMXENxCEzAM3w+Zm7TmSRnjoKhP2OnWCCtE0jk0sOYB2xEXCuCUTKuDBO3ZfRkeyZKu+HguJTVC6sp3HCeos1nKdt8nLKsWg5kHWJ35gEy885TdvUzNXd+UHPnJ2WXPpN36h3l19o4fKud/NPvSNhykqC0I0RmX2Td8a/knPtJ1ok3ZNW94NyTLj519XPh7hN2lR4hYvZS5DUsUdGxQU3PDlV9W1T1bBCV0UJJxxLRKWoIicqjqmOJtpEDErLa6Ju74uwVhpZVAJOMoxBzW4S4czLjLWKR8VqMnN8KxlrNRtRpAeMd5zPMbSnSwesRtpjJSJN4flcLYYBqKAM1IvlbO5pBenEMMU5kqPl8RlovYoTVIhT9MknPP0n+wYvs2nuSlZmF5O6up6T6KuVHbjIreSOqBu4sWp3H1OlLmazpgoiCLfK6fkxRc0fDOARpVTfUjQLxDJqDrft0jE3cmR2aRHTgbDQ0HVDTdaT0YD2Vh04zNXoZY2RNGSKuzxAJAwaL6PD3hF9rw4HjFfhzrCx/CykzaIIag0W0GSNnwxg5R8YquiKs4o2Iuj8iGoGIaQQiphaApMZU5AwiUTKZzkRZW2TVnNExCsDWNQ6PgBRsXWehbRrKjIW7uP6ylzsf4PzzHq4+7+LWi07ef++lq7uXtp+dtLZ30drWSWtbFx1d3fQIeukVCOj/h/PTz04Bgn+qXX8/vz6/tq/9gvVXify+vj56e/85Pf0nyP+3DPb3/3KX6hP08eZTJ/dedHHvdRcXmjq58ribH+29/xnEBQVNLC5uYUnZM1ZWvyN6wxm8kopxm12ApHogE5XcGSvjiJJJNOLqgYxT8GCSeiASmtMQ05jGBNVQxHVmIKkXh7BqGMJKQYyZ4o6Ysj8hMzZTVH6dg5XXKSq+wN7CUzSefsjDBx/5+qmbN2++k7ggE1VjN6y9YpDWsMDIcSr2fnHY+sxASt0GWT0XNG0jGS9tyWSdALxm70PLZRnjFP0Zo+DFeHkvhk60YPAEIybJuuPuvJisJVUUZhxh94r9lKYXU7mhhJ3Lctm6pZLmD708+9LHw7fdXHrSRvGF9xy49JWSi5/Yd/4TOQ3P2dTwitSqp2TUvWfXuS+kVTWx49RXdp35TtGlb5x43Mv5510cvfEUS9cwJisbI69lhYKONVPUTBCV0UZWzRgxaTWExRRQ0jRHVdsaOWVTFNTMsXQKQEbXmQHSDvxtOZMJ3qsYYxbHHyoBjLNMQMgukeHGM5DzW8HkGdsR8l6FqM1cxpjOZIBaGH+ohjJQI5zB2lEM0p3BcOPZjLJIZozNEkZZLUTIcjZLc+vYXXGV3aUXSM0sYsuOWvaVneXgocvsLTmBe9BcbL1mI6Fii4yeB6LKtiga+6Og74Pr1IWYOcWxNGMP9ScvEx63mIHCyoyVNmC0lD4Dxihg7T6dGXMz0LMOQcHQi8m6bgwW02XgJC3+Etbk7/GqDBqvxMDxCvw1ToG/xigwcJwKwyQMGSXnwHAZB0bKOjFewR0RVV8mqfggquaHqLofElpTkdaPQN1qFlPUPVHSdMXEOhw3n3lYOcSgbx6KvmUU4YlbaWxq5877fi4/6+H26x6uPu/k5rNunr/v5ktrJz/auvj8vZ2Ozl46u3po7+ims7uLn+09tHf20vy6jdtPWvnS2k2PQPAvyPr6+uju6eX91046e36B3fSqi5efBXQL+ujv6/2PSigQ9P1rzfjuSzeN97s486CLG897uPe6+5f3xX8CcXHhIxaXPCWlqIVFpS+IyjqPy6xCQlbUIK45FRFVPyQ0QxBVC0JI3hsRtRDENCOZohfHZL14ZIySULBMQVw3HjHN6cjoxSCjOx05nWlYuCwganY2sXN2EDN3B/6RawlL2MySjHIO1NyirOICyUuymb0gE/+IeYgqGqFr449DwEwUDZ2ZrGmNqXsEOnZhTJAxZ7iIPhO1gtD0Xo2EXjTCqlMZp+DDUFErBgkb8/d4Q8aJWGBiGEZc4GLWzlxL6Zp8qtbv5UD6brZuPcTqsvtsrXvGtqPNZNfcZ2PVQ9ZWNpNZ1UzGoWesPvyS5JIm4gvusqSshR0n31FyuZ2Tzf3U3xdQcauTvRe/sLW+hcaWn5TUnkHd2AlJFSPktCwQkdNBXsuSKSqGjBGWRkhUHklZbRTVzTE080RG2RQVA2dGy1vz5xQbhhhF8LdZHOMt45lgEYd2aAa2c3eiEbIKBe9FqIasxj5pK+J2MYzQn86fqsH8rhzEn6oh/KUxjb+1oxlhPJsRpkmMsVrMKKsUJOznsD7/JLsOXCRtcwXJqbtYu/kgBUUnOVh1gaKyE3gHz8XKPQFRJSsUjX0RVjBHRs+TCfJWSGq4oG0Ziq51ODo2YcjqezBMTI9BEzUYIqLJ6MmmiCk7MEbKFF3rqSjqezNqihnDJI0YIm7AoEna/DVWmYFjFflzjCJ/jlFmtLgxE+QdEFJ2Y7S8KyPlXBgt78ZEZW/E1P0RUfVFVM0PcY0AxDWCkNIORdUiHkX9ALQN/bB1icXcdjrqur7oGE9Fz3I6npEZ1F7/zLknAk4393LteS9Xn3Zz4XEvN5/1cu9lL/dfdvP8QzvfWrvo6Oims6OHrz+6eP6hnZcfOnj+oZOHL9tped3Ouy+dtHV0IRD0/UMxe3j1vpVvPzsRCARcb2nnwLnvXHvSRo+g99fmb4HgH9PTXxnVjq5uvv1oo7Wtiy+tPdx43knDnQ6uPunh/pteWjv/C4iu0bnEb7lAUv59kve3ELXpItaR2wldWY+S1RyUzGejaJaIuFYEY2W9maQajoROLBOUwxmvFIyoZjST1KYxVt4fKe0opLQjkdIKRUYzGBntEGS1Q9CyisfAZQ6mvgtxjVuH84w0IuZtInLWKgLD57F9dyVXbz4meVkGVq7TUDZ0RVjWABOXcDRtApDVd2eCtClDxikxSNwCu2U1aPlnIKIfzTjVIMYpeDNW2oVBE4wZOFaXERMNkZG3xdMmlMxZKylevY0jW/eTu/c8fpsuk1TczIb6p+Q3vqCg8TXZR1+yvuY56YdfklbzlvS6D6ytf8vWE2/Jb3zLyXufONPSy5nHv7aElV/7SsmlL+w9+4bmLz3s2FeNlKoZE6W1mCSthbSqMVKKuowWlma00BSkZLVRUDNDVdsGJS0bhGVNGSxty0AZOwZMtuQvJVf+UnRF1mE2PkuLsJuTjUHEMtQD52MWvYylO1YhY+rBCK2p/KnizwBFH/5UDeJPtTD+0opkmMFMBuvGMlg3lmHGs/BK2k5e6VlmpmQRv2AzG7YdZktePdsKjlJafoZ9RQ3MX5hFyqoC9KyCUTfzR9nAA2Ujb8bKmDFB3gYJNSdGTTZlqIQRwycbMVrOihFTjBkx2ZgRksbo20UyZ+lWps3KQMc2CiF5W4aLGzNYVJ8hk3T5e5w6A0YrM0rKHBm9IAxdk5io5stoeXfGKnoyQcWHSap+SGgGIqMXjrRuCBKavyCU1gtHzjAKFfN4DB0SsHaJw9k7EV2zIDQN/dG3DMfIPgG3kDWUnnjNndc9PHjbw+0XPVxq6uHk3S7OP+zm7P0eLj3q4u2XLr786OLTt25a23p48aGDc/dbef7x19jzDx28/tjBh6/dfG3tpLunB0FvLz3d3fT0dNPd20tffx8/O7p4/v4nT962/bLz7u6mp/eX8Wlffz89PQI+fenm47dO2jp6eP+1k9vP27jxrJMbz3q4+ULAt/b/AqKh12Icpm8hbstFFux7zIysy1hH7cQpdg9KFkmIa0YyXiGIicrBCCuHIKUbj5ROLCOmeDJE0glh5SDGyHgzStKVSUoBiKoGIKbmi6SGHzJ6YcgZR6FiHYeofiCTzEIwjV+P25z1RM1bj3f4PJZn5pO0dAvFVY08e/OVa7cek7ZhG8a2vujbTEVO34XJmi4ISZsyfLwKwiZRWGVdRT0iG0m7ZCYazWCUkj+jZD0YIWnD4ImmDBM1Z7S4BRMlzXEy92d94goq1uYxN/UAkfmPWVjzkbSjHym41ErNg06OPeqh/kEPVbc6KLv2k32XvlNw/iP7r36h/Oobbtw/wInTuRy/UMvpW7dpuPWM8stvOXzzO7ff9fPgQy/hs5cxeJw048SUEJJQZvREWSaIKyMkqoykjB5TFE1Q0rJHVd8VCVV7Riu7MVzJhUGTTRkoYcxIZXem2M1BwWsZWsHLMYxYimHEUowiluGSuICxmm78LW3Pn7IuDJBx4w95H35X8ucPlSD+UA7mD6Wp/Cbjwyi9SDYUn+NAzRUysyvYUdLIjqJGCisuk1vYwPY9dezIq2Vn/hEys4qJm5vJ1IhFWNiHom3qzWgJfUSV7BFWtGOMjAVDJQwYPtmQkdIWDJU0ZqiUOcMnW2LukUjswq2omoUipuaGqIoTw8WN+WuCDvIGgZi5z0XJbBqqtrFM0vRjrKIHo+VcmaDizXglb8TUA5miHcpkramIq/syQcEFIQVXJqn6IKE5FUmtEKT1ItB3SETfehpqel4oabujbRKAnkU4Jg4z8Q5P59jVNzx5382br118+t7Nu289NL/u5P7LLu6/6OTNpy6+t3fz+UcvLz4IeP1JwMM33Ry52c7JOx3ce9XBm69dvPrYxpvPHXxt7aK9s4sfP9v52dZFR3sXXT3dtHX18uFLNx+/9fL+axed3b0I+n65Bnd29f5yD+7u4d2nHppftvHtRycffBUNDAAAIABJREFUv3Vy5t4Pzjxo5cGbHurvdvH+x39J1njNLkDfYxHhaXWk7G0hIfs6rrOLkDedg5C8H0JyfggrBCGiEoK4RgSi6hGMlvVh1BR3hBT8EFULRljBl3FT3JFSD0JONwQJNU9EVd2Q0vVH2iQUCYtwJlhOQ8wlAd2IFfgnbSBlTT7eESmEzUonPCGdyFkZ5ORV8+zlT7587+VQ3TlSVuagZe6Ngr43wjIWDBNSRz5mG/q595g8YzdjnRczzjSOURrBDJX1YLCoJcNFLRk8yZTBEwwZJ2WLgqorIZ4zWJ+UybzVB5ld/JyMU21samxj17mflF5ppeZ2Gw0POjj2sJOGBx3U3G3n4O2fFF//RsG5D9RcuULjmc0cqV1IXe08jtQuo6R0NSfPFnDs0hEuNL2g8c4rLN0jGTJaktHCsowTVUBYUpWJkhpIyRuiZeiGiV046sY+SKo7Im0cxkQtP0bLWyGs4YGq52IckwuR9liCrPscnOZvRMl7DtIuSUywnss4kxkMnOLIH1OcGSD3TwgD+V0lmN9UQvlNczq/aUUzUC+B4JWV5Nbc5tjV1+SXXWLDznq2lzSSV36WnSWnWb/tECvX7iMxZR0Llm1h/pLNTJ22AA1DN0aJaiKiZM14RRvGyFr+ehwhocdIGQvGytkhpOzGBGVXZPQC0LaOQkTJCSE5a0aIGzN6sjnjZW1RM4/EwC0ZEZ0gxii5M0LGkZHSzoxT9GCS+q91oKiqDyJKnoyRtmX0FBvGyNgzVs4FIQUPhJV8EFENQEonDAXjKMRVHJFWs0dJ2xN1gwC0TUMwtUsgJDaDl28+0Cfop72zh2/tPXz+0cX3nz28+NjDy8+9vPzcy70X3Tx620vL+15aPgi487KXxofdHL7eSc2tbupvt3P2YTs3nnby6HUnT9938PBVO4/fdPD2SzuvP3bw5lM7T1618vRtO1cf/qTlzU96e39B1dcvoL2zi+6eHr629nKjuY0Xb9v43tbDvVcdnL73k/OP2tl//juvPnf9W5LnXyCa+6xC3z2F8FWHSd59j8St13GJ34OYRjjjZTwRkvdFVi8GWb14xNUiGCbmxCgpJ8ZNcWeigi/SupGomScgpR6IqJI7kmoeSKm7Iqvr8X/oeq/ops61a/vdOyGQALYx7t2WLdmyLMmSZbn3XnDvhd47hE5CCSWhpEIIIZDQAoQaAoTee++9F1Ns3NQlm+s7EG++/xv/3gdzaGmtscbSgeaY9z2f554LUWQJwthKfJJrcU6qwV6VjzS9D7Uj51ExeCZR2f2IyxtCStEovvh6HT8s28rGbSc4efYhR07e4rd1e/jsy6X4hKTQ0VWFraIc30lb8Z5xEIeha+hcNo+OCcPpHNmfropaPvbP5mPPRDq5x/KxWzS2Xon4SvKJjKpk2riFfPf7WSZueMyyUwbWXTCy+kwzq0++ZuPZ16w/84bfT79h7clXrDr+hl9PNrD48Cu+3fucXw41sOOqnhP3mzl56x4HTu9n155fOX9xOTdufM2ZM7O5cmsr566fp++gIXj4BuHqI8VbqMZbFIGnvxp3XxUegkgcPRSk5PaioOdE7H1jsfNU4iPNIDC2ktjyCajLp6AsGU1E+Qj8E8pxluXgFFqAfVglHUQFfBCQz7/EZfxbUsW/Qmr4l6w3/1IM4F9hQ/l3+Ag+UI/gg/Dh2MSNZ+T3e9m45zqLVuxk3dZTbNp1kT92XebXTaeY/+N2xn22iJHj5jFz3grGf/Ytyqg8/OWpSGPK6eSuppOHmo7uYXT1VuMgSsRLnoe/qgIfeSFekh54S3JwD0yhk4uSrl7RRGWPJr5oCpKkwdiJetA1IBdbUT7OwaW4yUpxlxbhKS3BRZyHfUAaNj4J2Pmn4BSUjXNwAQ7iQhzFhbhIy/FQVOMT3puAmH4IVEUIlTmEhBcjj6wgIqEXmfnj6DvsG27df4NO3059o4Fn9UZuPtJzv07P/VcGzt03cua+mcPXTRy7beLyIwu3n7dx93U7V55bOHzTwt5rbey6YmDHJT07LhrZdErLn+d07LxoZN8VEyduazl7r5VLD7TcfKLn0WsjD1/qed1koqHZxKsmPa8a9TyvN9DQrONti4H7LzQ8eW3g0gMdJ29ouPxAz5VHOh690aI1mv+fpZN/iBhbPJPMPl9TOX4tVZM30Xv6LtJ7L8FNWouTsJjuAUV4SGvxlPXCwb8IR0EersICfEIq8ZNVI40dgiJhGIGqarxCcgiMKEIaV4YsoRJpfAUesjRsAqKx8Y/BQ55NcFwFUdkDCU2uxVOaiZcsC4Eyn+K+U9m4+yIr1h1g+le/sn77SSbNXMrGXadZ8P1q1LUz8Zy4E9vh6+nU52e6Dl1Lt8ErsKmaj23BdOwzJ9AlrJaO/hl08k6iq18KXX0SsfdNRh3bkymTFzFqzibGrbnJooNv+OnQC77f84gF2+8z/897zN16nzlb7zNj4x0+/+MO83Y85bt9L1lxvJHNF/RsONvKnhsWjt57x9nHcOEZnH9q5vzD1xy/sJ+z5xfzpv5vXr08wsKFo4iMjsbVQ4abbxhuvmG4eCtw8lTg5KXEUxiDUJGJu184Pv5qHJyEODn54+gsxFMQjp84Bnd/FQ5uEmzt/PD2VuDgG82HPml8GJDHh+JSPpBU8u+QWjqE9qVD2EA6qIbwUeRIOkaPolPkSD4KH45b1jQWrj7B3/su8ff+q2zafpo1m0+watMpfll7nG8Xb2XSZ98ze/6vTJuzlKiEQqKSiuk/bDr9RkwnPLWajm5yOrrI+Ng1FAdBPH7yIrxDCnEXZSAKzSYloxZFWDZekiwEEdXYi/Po7JdBN1EujsGFuEhKcJcW4y4pwN4/la5ecXT1iaerXwJ2Ack4BGXjKM7DWVKEQ3AB9kH5OAYX4yKrwC20CkFUX0LiexEWX0VYbDUh4SVEp/Qjp3giYyYt4/qDVh7Xv+NZg5EXDQYevNBx83ELz+t13K/TceGRkT1XzPx13sCu8wb+vmBg3xUDh25Z2HnJyLYLBv68bGT7FTObzxlYf8rA70dbWHX4LWuPa1h3UseOSzpO3NFx6raOEzdaOXtHx9nbWm480XLzSQtXHjRz8kYLFx4YuPXCwONXehpazTx5reP+Cw0P6jTUNeitJek769LJ/4+IcaXTSa6YS3L5HJKrvqJ4xGqy+i7FVzUAZ1EJrsEVuIgrcAosxkWUj4NfNp5BBQSEVhKoqkUUVklQeCWy6Eok0WVI48pRJFUjT6jEMzgZGw8F3X0jcRUl4h6cjrskA09pFt7yXLzlufgp8qxQ5pFWNprJX60krWQ4vUZ+SWrBUBb8uInTFx9z5FYj2UtO8cngdXQdvpYug1diM+J3ug37Dbvei3Cq+RrHgs+wiemHraqGrsGFdPFPxU6QTFhCb0TSLIKTBjNuzU1m/fmUWdse8vXOF/x0qJGfjzSx/Fgzv55oZeXJFladamH1yVY2ndez94aFk/fbOHHPwIHrOnZfN7P/tpldV/VsOqdhw5lW1p1oZMOxp6w/fIWj159w+f4j/jp4lPDYPLq5BuPsFYpnQCQeoljcAiJx9AnDXRSDu68KTx8ljk5CHB0EODr64eQsxNMjBF9vKd6eEjzdJQh8lTh7KvjYJ4l/+2TygaiADySVdJD1oqOyH53CB/FxxFC6xIyma+xYbOOs6BI/jsyRv7Dz4HX2H7rCtr9OsmHrMeYuWM2XC9dw9MQ1Nqzfw/gJCxk0bDqRsbkUlg1g65/72bXnBOV9J9DZU05HZzEdu4vp4hKKOKyA+LRelNWMYdyY2fz29Wp2rPiLlMzedPSIxjEwFxdJAa6SAvxVlbgH52LnE0tnVxUf2IfQ2TMC+8A0ugVmYifKxD4oF0dJIc4hxf/AVV6OW2gVHsoaRHGDkCf2QxlXRXhCTyITe5GQPZiU3NFMnPYrL9/qufnUwq0XbTxpaOP5WzOvGs08eanjWYOBa8+NHLyuZ99la/m546KeDae0rD2hY/lhLd/sesP3uxtYekjL8qMGVh3VcuC6jhP39Wy9aOD3UwZ+P21g/Sktlx5Z3df6JiP3n2m58kjDyZtNXLrfws0XRnZebGHl4QYOX2vh/N1WLj/QcP+lgYcvdTx7o+NVg4629vb/rIiqjLEklc4ktWouWX2+pWTESsrHrEWdOw2nwGI8pDUERg0jOGYorqI8XIXZeIgy8Q3OQqwuQRZbjjK5BlVKLaqUGpTJ1YTEluIZFI+9lxKXgBg8JGl4SzPxkeXiK8/DT5GPQFmESF1OYEQFInU5AapSBGGFFA+YTnrpSJQpNfgrc4nNHcjIz3/k3KWH/HXiBhGT1/Jxr5+wGfQrnQeuwGboamyH/IptvyXY9/wG58qvcMybhE18PzqF5OESVkxU0Xh81RVIcsczeuVVfjz4ll9PtrD8eCs/Hm7k52PNLD/ewopjTfx6vIk1J1vYeFbDnmtGzj5o48bzdm69NHPqvoY1h+vYcKqBjeebWX6ojsW7H7Pi4AvWnmzku52P+WHnQ5YfqGPbhWbW7b5EXs0YHLxVOHurcPGLxNlXjb1nKN08lTj6RuMgiMM5IAVbjwjs3OQ4uwTj4SXDUxCFX0gqXr5qfLzkuLmF4CHJopO4gH8JsvggsJgPJVV8KOvNR4r+dFQN4KPwQXykGswnkcOwTRxH97QpeOTNYulfVzl24iZ7919k5cqdTJ38NTOmfMOanzZzfMdpvpz2HSNGTubLOd+ydu0Wvpi7CHlkDkJFOp7iWDo6BmLrLmXo8KmsXrmZTX/sYvvW/RzaeYwjmw5wdc8Fpk36hq4+cbhL8nET5+EsSkcSWYK9byQfuyvo7KrA1ieGzp4RdPGNxUaQiq0oAxthJl0DsrALzMNeXISjpARXeQXuoVV4KmoIjB1IYEQNQnkPgsOLUMZWEZfen7SCT5k8ay1vmg08f2vm3H0jlx63cfOFmRtP27j80MTNF22cf2ji+jMjdU0mmnRtnLpnYs8NCxvO6FlyUMfiA3q+39vK/L/esnifhlXHdOy+YuavCwbWntCy4oiWZYc0LNnfyOm7Gh691HL7cSt3nmi58UjLozd6rj3Rcvy2jgPXtfx5upHDVxrYd7GRv840s/d8AxfvtfCmycSzOh1m838xa6ILP0eeNgxl5igicicQkz+V2KIZxBfNwEteiZ1vDpLoEYQmjMVDXEJgeBVeQWkEyDKRRRejiC8nPKUKZWI5kqg8/BXpuIpicPRT4RmYgE9IGj6h2QgUefgrCwkIK0IUXkJghJWE/qpSfJRFeCkK8AsvIa/PdAZP/pGQuFI8xCkIFHkok3vSZ9QCZn61gr1n7hLUfyH/kz+TjyvnY9NnCTZDfsN2yAps+y2he5/vce65kO4l07DP+RT3rNF4pQ1DPWABQ386wJhVl1l91sDaswbWntaz6pSW304089uJJtacbGL9mRa2nNey+4qek/fM3Hjxjpsv27n1Us+pu69Ytf8Wc9ed59ttd1i47S7f//2A1Sfr+XH3IxbvesDy/U/5ac8jlu9/yvqTr/ht3z1GfbECWVQ+zv5RuAYlEhRdhjRlADaiPGylFfimT8IuvD9d/JJxcAqku5MQB2EaAakj8JFm4+EhxdU5EHdhPE4x/ekkKePfgnw+FJfTQdqTD2W96aDoSwdlfz5SDaZz1Ai6JU3AMeNzHDOmUTB1I9sO3WLvgausXLmLnxat5tuZP7L085/448tVHN94gEc3H3L/1mMuX7hNUflAPrTzo4trsHWW0C0EH1kSFTWjKakaTlxmFbKoHFKya6iuHUNRyTACw3Lo7B2FvX8iH7uq+MBezIf2Ijp7KfjEQ87HrjL6TV5GcEIvOjgr6Owdg40gGRthBp18UrAL7PF/iSirwCO0Gi9lLeKEIQRG90QYmoc8ppLIpF4kZQ0iPf9Tvv9lD8/rLdQ1mThxW8/h62YuPW7jyhMLt19ZuP3SwrmHFg7cMHDqnpFLj/Sce6Bj+wUdq07qWHe6la0XjKw5qeePM1p+P9bAot2NLDugYem+Jn451MrGs1p+P9HIqiP13K3T8eSVhtM333LhbhN3n2m49aiJW8+0XL6v5eIDHXeea7lXp+fSAx03nul59qaVplYDeoOFF2+06Az/xaxJLJ+DKnss6txxKNNGEpowFEn0AIIj++MjK8fWKw3/0J4EKHojVvdDGtULG6cQbJ3FuPiG4y2OxzckCc+gOFyF0biJYvEKTsBXmoa/PAt/RQ8CwgqsAUERpQSqSxGqivELLcRblo9PaCE+YSX4hpfiF16KLKmWkTOWkV09FvegJMQRZQSqivGWZpCcN4Tla/aydu8FSmb8Sofk4XTInYpN38XYDVpGt4E/Y9dvCY79l+DU53ucey/Ep/d8uqcMRVQ7kyG/Habi6/0sPabh11NGVp7Q8vtpPX+c07D1opYdVwz8fdXE35d17L7UwpGbOnadr+fP0y84fbeR2y+auddg5pd9DyiftIrB8/5k3pYbfPvXHRZuuc7yg09ZsuchS/c+ZvmBp8zZcI25G66y9XwDi7ddoHr0QoJT+hNVOR1JzkRcowfROaQC24gBuCaOwsYnHkcHEQ4OQlz8InCN6IW9fyru7jJcHEW4eylxDK3EXj2AD0VFdBCX00lay8ehfegcNoAu6sF0jRlJt4RP6ZY0HufMqbj2mIlr7kyGfbefPw49YMffFzl19DKn95zh8OrdbFv0BwunL2LSlG8YPWE+BaUDcfMNo4tLEHaeoXiK4/AUJ+ApTsLBR80nLlK6+aix8QzDxkvFJx5hdHBV0NFDzSceKj5ylNHBQUIH+0A+sPOng0MgH9gFYOulZvGW8ySVTaSjq4oOTqG4y/OxD8qlqzAbR0kxziGluMjeGzWqnvip+yBNHUVo6hBCosuITOlDYvYQEjKH0qN0KvsOX0ejhxZdG3frjJy8beDsvTZO37Nw7oGF6y/aufLMwv7rRrac1bL5lIarz0wcv6Nn40kNV58ZuPXCxJEbOvZd0HLtqYbTd1rYeaaRA1daOHhNw/EbOo5eb+La4xY0BjNvGvWcudHApXvN3HrcwoNnLTyp09LQbORNo54mjYk3zUYevNDxpsmERm+iqVXPmyYTl++/5U2j9j8TUZE1AUXaMMIyRqDOHI0yeRiymP4IlTV4S0rxk1XhK6vER1KKWF2DR2A6H9sHYOcuwc0/Am9xEr6SNPyk6fjJsxCEZuOvyCVA2QNhWB6B4fkERZQQqC4lIKwIX3kePrIeeEvz8Q0twl9Vir+6DIG6jICIMgLURVQOnc2IzxbhHZJKcGQJAkUu7pJkpLFlxGb3Z80fBzh/5RG9Jn5Lt8QBdMyZRIfiWXxSNR+7nt/TvdciHHr9gHOfb/AZ/ANexZOxSR1KwIBviRr1K7M332fJ3hdsOfWM4zcesenkE1YfesHqw89Ztf8Rq3Y/YMOh52w/08CmE6/YfamRa3VmXmrf0WSCdUcfMmbxQWqm/MbM5UeZs+oM3229zvdbr/HbgUesPlLHol33mbbqLFNXnGTRzlv0+3ITkxb/RWrvz7EPK8craTgB2ePpqqzhX8HldI8eQHe/GJwdRTh2F+Ltpya5ZjoOokxcXaW4OQXi7SnHPSQPx6iBdJFV0ElSTldlX2zCB2KrHkK3qOF0TxiNS/pkXDMm0zVqIO7ZU/DI+Qzfgllkj1vD9ysPcnjfaQ7sOsKkiV8RFpVHN+9wPnZVEJPVj0EjZ+Doo8LJX41bUBwCRQbeIcn4yzLxk6bjLkrAR5qJrywLj+BUuvlGY+MTRRe/GD7xsk5ddHQM4aNuYj60FfGhnZB/2/jjGpjIxmP3KR36JR86htHBUU5U3hjcQstwkhTjKivDTV6Bm7wCj9AqvJS1+EX0QZI0kvD0USgTqolO60989jAqBn7FnhN3eN1kQG9op0XbRrPWwtPXBq49tXDijoXDt8ycum/h3KM2Dt408+d5Pbsut7H3qpkDV3Ucuabl6E0Dx25oufVMw8NXWuoadDS1GNAajLx6q+PpKw2NLSYaNQZaNAZ0ejOtGhOaVhMavZm3rUbeNOtpajbQ3KxHozXSrDXx+FUL1+83ceVOA5fv1nPi8kuOXXzFgbN11Dfp/zMRy8f/TmT2WGJzxxGTO46IrLEoEocgjxlIUHgv5LEDCArvhZ+8DF9pD7p5huPiH4mXOBGBLIMAeTaBih6IlD0IUOYiDOtBoDofcUQh4ogigtQFBCjz8Zb1wCsk532PWICfogj/sBICwksRRpQiiixDGFmGv7qI+PwhTJm3ClF4Dv7KLPyUWQjVBQSoeqBKqSG3ciy9h85k284zDJn4LS6xvfAvnsDHGaP4n7RxdCyYQdeKL3GumYt3/2/wqZ6BXVJ/nEqm4F81k7FLDvPl2ov8vOlP1vwxjaVbDrJ05x3WHH7K5lMv2XupiVP32jh9v53TDy1cfGLh5gsLda3tPGrQ8s2Wy/x0qIEv111m5V9X+Hr1MWYs3slPW86z9eQLfvn7Lt9svsKsNWeZte48X/x+jsR+c/GJrcIzrgIbeRFdlTV4Z47FIWYQXcL7YhtWg4tfJC7OIpwdAvFwVxDRYxSO4mxcXCR4uAUj8JYjCE7DVVlJV3E+XSRl2Kr6Y6cehF3EULpHj8Q56VPc06fglj4Ju6iBOMSPxCt7CiFV36Co/oZp3/zBru37WfnrH4QllfGJVxh2glg85PlE5X9KfN4wvOXZuAUlEqDMwkeWhr8iE39ZFu6iBJwEUXgEpeIZnIaLMJEuHuHviRhNJ89wOrmGWoloL6aDnYiP7AP50C6AD2wDmbNsK+MWrsPWNw17YTqhaYNxDs7DNaTQuvFbXoGHsgovZQ3eYT3xj+yHJGk4ypRhyGJrCEvoTXjyAOb8uJPnLVDX3M6rljaev7XwssnMq7dGrj83sPOygZ2XrfOl2y+a2HjGwB9ntOy6pGf3BT3Hbuq49FjHkWsa9l/ScPGejmsPdDx6oaOuXk99s57bT1q5dFfH5btanr4y0NBs5MUbAy8bjNQ3GmhoMfD0lY57z1p5+VpLS6uep3Wt3LjfzJ3HGurq9bTqjDS2GnnwtInLd+rZe+oF9U2G/0zEwhG/os4cS0TmGGJ6jCMqdyzKlCHI4/ojje6LJLKWkKhavCU96O4ThYcoHj9pGgJ5FgHKXEQqK+mCIgoJUhcQHFlEcFQhIlU+fvJsfGRZ+MnzECgL8VPk4xeaj58in4CwYoThJVaoSxBFlhEYVUZgVAnS+ArGzV6BLK4QF2EEvvIU/JU5+CuySCwYSEb5GDyDM0kpGkV+zUSKe01kx8FLrNh+jKjBc7DvMY6uWWP4d/wgOmeNxbv8c+wTeuFeOBafkokM/mEPG043s/HgUeb9MJIjlx9y9w1cfWrmwkMz5x9aOHPfzMm7Vpx/3Mb1F+84/6iZ7ecfs+ZUPYsPN/LN9ges3XmBHxatYkD5EKaOnMH8ub+wYsNxlu+8zvebLzPn93OMX3qI+NrP6B6SRhdJJvbKCmzDe+KRPpIu4b3oFFpFV1EWLh6heLgH4+oYhGN3Merc0Qiia3F1EePnLcPPJxT/gGjsBanYBuZhI6vm49Be2IQPwC5iKPZRI3BKGINLykScUicR3+8bascvofzTnxj15Sa++GE769fv5o81W/jmm98IjqnCTpSKKGUgaYMXUzp1I+HlM4irnYMkdSAewck4C2NxC0zAQ5yMvY8aW88wnP3jcQtMwTUwmS7uKjp7htHVL4qP3ZV0cpHS0UnCRw5iPuwmomP3ID6yD+J/OnqTWTOBjacf4x9Vi61/Gl19k7EVpOEgysEluAh3WTmeoVV4h/VEoO6DMKo/oamjicoeQ2hsT8IS+hCX9ynr9z3gwlM4ec/M2YdmbtRZuPLYyP1XJm4903H5qYGDN3RsOKFh6zkdJ+5qufVCx8OXeurqjdS9NfCk3sT1RzquPWjl/O1Wjl1q5vajVu48buHFGx23Hrdy5GIjx660cORyM3eeGrn52Mj1Bzru12l502zg2Ss9d5808/qtjpYWI2/eGnj2UsPLehP1zUbqm63nnr42cveFkXvPDGj+2/SFMuNTwjNGoM4aRXjGCFQZwwlPH4IisR+hcX0RhVUgCivDJyQbd1EcviEp+IdmIlJZy05xZBHB0SVIoksIjipGGNYDH2km3tIsfGU5BCgLEKqKCQgrQqAowC80H39lISJVMaLwYkTqEkQRpQRGliOOriA4phxxdAk9R31FzxFf4OinwC0wCm9pMr7ydGTxZUhiyvCR5+GjyEOoKkCVVMvgsfPZuf8cB0/d4rMFa5g4dxl9P/sBedmneOcMwy6yBL/CMSj6zSFr4jJWHX3BlgOHmPblOM7fa+Dmi3auPLFw6Uk7l5+0ceFRG+cetXPmQTu7r7Sw5uATtpx8xr7bGladbmXhnlesOtnIrzsvsfL7JSwdPoHfJ85m+dhprJqxkPXfrGTDhuN8vf4cZROWE5jcBwdpBt1lOXQJysYhvAphzhh8Ugdjqyymi3cUrq4heHvKcHcW4+QoxjeqBldFOc7OQQj9FPh6y/D3UyKKKMUveTidZdV0ktfSVdUfu4jBdI8ZiVPiWJxTJuKUNhVV9XxWrNrBnl1HOLD3JPv+PsEfq//kj1Wb+XbxRpQl01H1+paIvt9TMXcPPcavJXPMbwz79Qa18/bgEZKKR3AiXiFpeIWk4SCIws47HBdhEr6yHASKPLoLYujoEkJXnwg+dpXTwVFMB4cgPuweyAfdhXR0DKJD92C6uKupGP0tKw/dxVddgY1fMt0C0nAIzMZJbN387S4tx1NeiVdoNb5hPRFF9ycqdxJRmSMIja5GEduLmmHfsedyC7+fbGbZkSZWnTSw+5qJq0/0PKzT86rRus/zTZORBy/1PKk3oDOaMejNGI1m9EYLD1/ouPfMxMOXbTx7Y6RZY0FjMNGq1dPQaOTJCz11b/TvlyrpmzEuAAAgAElEQVR0PHiq5eLtFi7cbuTek1YevzRw5V4Ll+80cf9pI1qtEYPBjNFkoUVr5EmdlhsPWnhQp+VxnZYLN5s4eOE1xy6+4W3zf1HEnMrZhKUMISxlKGFpw5AnDSIkvhfyhN4oE/oij+2NPLYXQmUhAlkm/vIsAlV5iN+rnyS6BElMKeLIIvwV2fjJcwhQFCIKK7ZCVYzwPQLCiggIK/rnu1BVTKC6FHFEGcFRFUhiKpHEVCCOLiGz8lO+X/k3YnUGdt5yPILj8JOnERRZgCj8vfkTWYa/Mg8/eR4+sjwi0vvSf/R8ps9dwbLlf3Lu3B0uXX3A+Fk/o8rpj6R0LOmTfiZz0nK+3XaNPadusu/EOZ40tnHn1TsuP7Fw7JaOXReb+PN8I+uP1/PjX3dZvP0mf55+zYn7FnZdM7DxvI6fDzfwy9G3zP/9IqtX7WbPvCWc+3Edx37awI6lW9i+8gAbNlzgqw3X6TNvF3mjliBM6o1jaA4d/RLoFNQDe3U1grQBBOcOQxRdireHAl8POW7OYpwdxbirK/FKHY6ru5wgQTgCTzkiXxXiqArcE0diE1pFZ0VPuqj6Y6sejEPsKFyTx+GaNgmPrJm4pk8nv/9s5s1fyoKFy/n+uzX8suJPVv++l29W7CFjwmaypu+nYO4hShccQ1Yxl5iBS+n503Wyx67ETZyEMCyXwPACBKFZOAtjcQqIwUOcip8sB39lPm5ByXRyldE9IB5bn0g6Oknp4CDmA3sRH72fzP+XfSDhOUP466qG2JIJfOIZj60gBXthOk7iHriEFOIuLcUrtAofZS2+YbUERPRFljSchOLPUST1Rx5TSUTqQNZsPsEbTRv36rScvt/CtvNN3HhuQKM3YzZZ0OusPZxeZ8JkMmIwGDGZLOj0ZnQ6Izq9kcfPW7l+v4UTV5s4drmFO48M6PQW9AYTOr2Z140Gbt1v4tlLLfWNOowmMy1aIy2tBt40GLh1v5XTV+u5+bjFmgLeauRZnYYnz5t58UrLw2fN3HnUyJ0nzdx61MT9Z808ftlC3RsNJpP5PytivzErKO33LXk1XxJfNJn44slE5oxCkTyA0IQ+KBL7Io+txV+W974fzCMoLJ9gdSGy6DIk0aUEqPIQKHMRhRcgjiwjSF1GYHgJgeEliMKLEYYXW5cs1KUERZT9g0B1KeLIMkJiygiJLUcaW4E0rgJpnHVtcsa368iuGI6NWzCeknhEYdmII/IQRxUSEluGKKIQoTofUXghwrAChGEF+MlyUCVU0nf4LKbMXsbkGYv58Zdt/Lx6F5mDplH82VIKJv3M4AU72HjiJVtPv2b90Wcs3nGHueuv8Pnqi3y++gKz119h0bY7/HG0jhN3TJx90M6RW2YOXTdz+I6JHdd0rD7dTK8paynvs4BD6/dzeu8t1h9+zZIDLXx31MzCw0a+OqBl6Xn4fMN1vOP74hFdQ+egHDqHlOAQ2Zug7OGE5I1BEFmOwEeFr4cUF0cRri4SbOTF2KWNwt03ghD/CPw95AT5hBMUVoi0YCqOEX35JLQW24iB/1cR48filDgO5+QpdE+chENEH7p5KrB3l+Ariads0kpqFh6lZM4+MqftI2v6ATJm7Cdj+j6kFQuIGfYbPb46QUTNPDzFKQSE5iCQZeETko5HUBKe4lR8pNn4hGThKcnASZjIJ+5huASn4ihKopOLnI8cxXzYXUgnlxC6eIbxoYMEVcYAvlp7FhvvBLp6xdBNkIBDQApOgRk4B2XjHlKIj7wMb3k5PooKhBE9UaWPJLFoMrK4nijiqinvPZ0HTxowmsxY2i206gy8bTWi1ZvR600YjWbeNup59lLL85caXtfredukx2Bsw2A009hooLXViEZjpFVjoL5Rz/PX1oV2jdaETmekuVlrJazBhN5kxmgyozeaMJktNDfraGnRo9UaaWrSo9OZ0OoMaPUm6t9qedukp1Vjvffxi0Yu36jjTYMOrdZAQ5Oex08a0On+y/LFhJlb+HT6Fj6duY2+E9dRNvpXMvosQJ03AXXuGEJTBhIcU0twVCWi0B4EhfYgSJmHRF2ENLIEkSoPkbqAkJhSJNHliCPLCVSXE6QuJVBtJaIovIhAdTFBEaUER5UTHF2OJLqMkJj35IsvtyKuDFl8BYqkKuSJVZT0n0Zcbn8cBeE4BETgHpyAUJlJcEQeIdGFCFU9CIzIJ1Bd8N4YKiRQkfdetXOJSK1FqMgku3QoC75bw5Jl69l36AyLVu1h7KLDzNt4lXkbrzFj9VXGLzvH/I03WXngCX9dqOfQDQ2n71s4fb+N47dMHL9t5OQ9E6fvmzn7wMih20a2XNQxf+N5kvot4pudz5m3r5EJ2xuYtP0t03a3MG13KzP26fj29DvKZmzFVl5C97BKukgLcQyr4pOgAlzDKnCL7ImjpAe+njL8vKQ4Owbg5qHAQV1B58ganD2VyAIiEHrKCfJRIgxOJaHnV7jHDaKzvBa7yIF0ixxCt4ih2KoG0VU1mK7qodjHjcU5dQJdvNXYuAThIoyi+qu99Fx+n/JF16hafJWy7y5R8t1FKpdcI33qTvK/PErJdxeJrvkSj8Ak/KTpCGQZCGQZeAen4ilOxU+ei5ckE7egZBwD4uniFYGNbzSOgUl0dJJZe0THID52kWPjpeZjVwXdAxKIL51AN984uvnG4hyQhFtQGl6SbHykeQQoSxCEFhIUUUlYygBickaSXDgeZVI/pNEVhCf2YuzUZdTV62lsMfKm0Tr0qzOYePlGz5u3BjR6E61aEy0aPS/rNdx53Mzreh1NzQbeNuppbjXQ0qLDbLGqn0ZjQKczYjSaMBhMmMxmdHo9Wp0BS3sbJosFk9mCRmtApzeh05vQaA00NmpoadHR3KxDbzCh1xvfq6m1RNXpjGgNJoxGExaLBaPRhMlkQqPRY/5vijhu6gYmTNvCtPn7mPL9cSb9dIGB8w5RNf0vyqdsInfIT6T2nEdy5UwEshyEIamIwwsQq/IRq/IJjiomOLoEaVwZ4qgigiKKCI4qRRxVQlCE9bs4shhxVAnB0aWExFrVTxZfjjyhgtDEKmTxViWUJ1QiT6hCkViNNK6MgtoJfPPznyQVD8MhJAV3VQ5eqmy85Gl4S9OsZlF4D6tJFFGEWF2EWFVAsCoPkSILgSwNQUgK3sIoIuMKWL5kFT9/vYTJ05cw/bfz7Lhm5u/LWnaca+LILSNnH7Zz4ZEVZ+5ZOHbLxNGbRo7fNnLirolT9y2cuGudtr70xMzBO3oWH6xj0sYHfL6rmS8O6Jm2p5XpezTM2KNlxm4Nsw4YmLzlCXnDPic4rYpPxD3oFJyNXXAPbAQZdAvIIK26L1lFOfi6B+PjEYJT9wDcPZU4+KfwiXcsjm5y5KIoRF5KRD4KvAVRBKaOxE5Ri72qH3YRA+miGkCXsIF0DR9Mt6hROCaMxy19Gu45M7APSsfWXYKvIpNBP19k5KZ6Bv3+gsHr6xiy4SUD179g8MaXDFj/goHrrOeiq+fi6h+HjyQVn5B0PIOS8RKn4CZKwkOcjntQGm6ByXhIUnESJeIekolrcDqdXELp6Cilo1MIXT3CsfFSY+OtpotHGN0FsTgGxOMoiMfZPwn3oDR8pNkIlcUEq8uRRlUSnzuM1KIxJOaOIKnHSILDSwhWFRCR3I8ff91NfbOZhkYTtx5oePTCOqrU0mqk7rWRl2+MtGqNaLUGzBYL5rY2dAYTDU163rzV0diko6VFi9FkQm8wotEa0OtNWCxt1iiMduvbndrex2gYjGZaNXqamrTo9GZMZhOWdgs6vQGD0YRWZ6RVo8NstmA0mDCZLLxrb6e9vQ2LxUrI5hYDrToD7e0W2t9f+49b3MZNXMv8bw/x/dLTjJq2jQnfn2Te5ud8tvoeQ384T/+vDlE+aSN5I5bjKc3BwSOUIFU+kvACZDGlVqMmphRJTBnB0SWExFpVTRpTZkVsOZLYMkJiS5HGWQkoi68gNKEKRWINiqRa5PHVyOOrCU2oRhJdTnBUGdHZgyjt/zkbd1xi+rfr8EmsRdl3NpK+c/CvmIi4+FM846vxiSpDEFmCnyoPoaoQoSqPAEU2orBcgsJ7ECDPxC8oHkFQDFPHfsGoPqPpM2w2oxYd5qd9r1l39C37r2o596iNIzcN/H2hlV0XWzl0Tc/x22aO3TFx5JaRwzcNHLyu58qzNh7Ut3HkbjOztt1j2tanrDyvYfrOt3yxR8PMfTq+2Kdn1n4Ds/YZmHfUQtHktUyfX8GU2YXYy7NxUFUjTh+GV2ghbuJEfl0/iTmzC/D1lOLtLsXJIRB3LxWO3pHYeqhw9lIQIook0EeJ0FuJtyAS/9g+2IRUYCPvhY2iL7bqgXSPGoFDzFgc4z7FIX48jklTcMyciWNEL+zcZYhjKxi7/jHjdmgYua2JYVsbGb6tiaFbGxn+ZyPD/2xmxPYWPt2lJX/yJoQRlfiEZOKv6IE4ogRPcSoegam4ipJxESbh4BeLnU8Utl4RRGYPwVOWzcduCjo6y/nELQxHQSK2PtF09VLT3S8Ge58oHAWxuIoS8Q7JRiDPI0Cei1hVjDy6krSCkcRnDyQkshhZTDnJBSMp7TOTrNJPSc8bxZETVwEwm60lo0ZrolVjxGg2YzC10dRsoLXV8D6uwoxBb8BoMtPwVs+rN9byU6szojeY3yucEYPR/B4mtHoDBqMZrc6ATm/EZDRjMr4vTw3W55gtFswWC1qdAaPJgt5gwGS2YDZaM3KMRhMGo5XoeoMRnc5Mq8aIXmfi3TsL7/7bpu95X+9j3cbbbNv5mFkL9zB62mbmLb/MlMXnGb/kEr3nHqRm1t/UzN5NVNEEujgEEyDNsBIxugRpTCmh8RWExpWjTKwiPLWW8JRalInVKBOrUSRUoYivJDSuEtn/h4jyhGqUST1RJvZEEm3NShGqChGFFyGJLicmexCRWX0Z9fkS1v55kqC0/viVTiFo+I+op20kcOQSHEsmE9R/AeI+X+JfPAGfzGEIUgbgGVOGhyIHH1kGfvIsfCTJSJUZTBo+nX59J1EwcA5Tlp/l6613OXzbyMXH7zh+x8yhmyb+vqxn67lmfj/2ms2n37L7io591/XsvmZk73UDu668ZcXBR8zYdpchK28wYctTVp5t4sfjrczco2H2fisJZx8wMmu/kdn7W1GVz6KoXyn9x1fhIM0mpmwyydVT6OoTi094IanV/cgu6IHAS4aXWwiODkG4C6LxECXgIozFKzCaYGEEYt8w/L0UeHiH4xSYS2f/HtjIa3AIH4hz9HAco0fhGDMWp/hPcUqcgGPyFJyyv8AtYzJ2ntGEpg5m0rbXTNilY+wOPaP+0jF8u5Zh2zQM3axh9PZmxuzQMG63gekHzST1/5pu3jEEqovIrJhIN99IbD3V2HlGYucViZ1PNDbe0XTxjMApMBV7QSxdPFR0dgvDzicKt6B0bL0isfW2EtHRLw5n/wTcg1Ksrqs8D2FoHqHR1STnjCQypR/+slyC1UWEJVRT1Hc6i9aeZPDknymu/Zzbd19gNFrQGkxY2towmdrQ602YLGba37XT1taGxWKhvd2CxWwNArZY2tFojDS+1f3Tv1mJZkCjNdDSqqexSYdWZ8RoMmM0W/4hklUprTk0rRodjY0aWjV6TOY2Wlp1aHRW4ra06DGb2jAZ2zAYLNbnNerQaA3U12uor9fx+rWG5mYDBoPpP5emW7Y/YfP2R2ze/pCff7vAynU3WP/XYz5buJ8ZP52h7+db6PnZZgbM3UtM0SQ6dfPHIyAWkSKHkIhCFDElRCRXoowtIS6rD9HpPQlPqkKd2hNVci2K+EqUcZWExlYgjSlFnlCJIqma0MRqQmLKEaoK8Avtgb/SugNHEl2ONLaSkNgKgqKKSS8fzbL1hwjN6I9LQi8kA79BPn4Vrr2+ImDIYtQzNpHw9QESvjmIcsYm1F9sxnPAQjIGTCG7Ry98QzMIii0js2osGTUTCe4xFHnJBGb8foVJy46zfPct/jr3lvWn6ll24AW/HHzJ8kN1rDzewIojr1l6sI4f9j5l7pa7jPn5NEN/PMn8HfeY/McdRqy5w6StL1mwr56lJ1uYe1DHV0fMfHnYzJxDJmYdMPDlQR25E9filTAEe0U5drISVIWjkaf3p7N3NC6KYhwVlfgHp+PvJcXDLRhHx0A8hHH4hRcgTuqNOKYEoSgCkZcMHw8Z7l7hOIqysJeV0k3Rk27KPjioB+MQPQL76NE4JYzDOXkSLunTcM2Zg2/hfFxlJSRUzmDGfj2f7jIwbpee6Xs0fH24lWWnNGy6pOG3M43M2d/KnAMGlp59R82kFdj7JeIRkoskrhp7QTSd3VR0cQ3H3jsGO784uvrF0sU3BhvfaLp6R/CJm5IuniqcRYl4hWTjKIjHwS8GJ/84XIQJuIqS8AhKxVeajb88j0BlCXGZw4hMHYxAXohQWYQkopjo5N70rJ7KDzPXMKjXdGoHfEH92xba37VjMFt7N6PJbO3D2izoDFYDxmgyY7aYsVgsmM0WzCYzJpMZk9GC2fy+BG2z3m8yWyfszZY26wtI299haWvDaLZGYFgs7bS1tWMwWvtDo8n6HCtRTRjNFkzv+02jyYLZ3E5zk466ugZaW/U0txh4+1aLTmfmTb2GupetaLT/ZWfNnoP17NxTx47dL/jlt7N88eVGKvtOJzKpJ4roMjwC4vAIiMNLmIq7MImP7QNw8lERGFaAOCwPRVQhMnUPFFGFRCdXo4gtISyxgvCUWhQJlcjjKpDFViCPsx5L48oJiixCoMzFNzQbYXgB4sjS9wSsQhZnhTSuAklsGaq0XoyeuYzQ9D54RVcQVDYV6dBFhI5ZhqD/QqKmbyTt+0OkLjpC0qIjpP58GumUlcz6aQvVg6bhqMzFK6WWwLxhOCTU4pU3HFHJJAZ+t4/JK85SPX0z5VM30mvuLsb/cobJv51n1E8nGb30FGOXnWbQtwcY+N0hhi0+xvwtNzhwV8Oywy8Yv/4uEzc/44s9jczdW8+iY418daCVuYdMzDlo5KsjZuYfb+eHs++Ytu0RsorZeCUNxTdxIH7xvXGTZeIfWYJ/Qj98YnoTGJKCv48cN5dAHJxEuIX2IKx8CrkjF1I9djbSyDwE4iQEshycAzP5WJBKJ0EOHQMK+SS4ChtFH7pFDMEhdjTOSRNwTpmKa8YMXLNm45v/FW6hlVROWMHKyxa2XNNxtc7Im1YTRpOZ9jYz795ZaGg1Utds5E2rGa35HQsW/Y5jQDLO4gy6C1Po5hePNKaCyNTe2PsmYOsXh60gFltBHLZ+sVYiuivp4hmOU2AKvqH5OAck4SiIo7tvNA5+MbiKkvEITMVXkoUwtICQqGrCUwbhJS3CV1GOX2gx/rJcohJ7kRtbyUhFITXKAnr2nc6Dx2+wtLVjMFgVq6XFSHOz1cXUaI0YjRba26wJbG1tFsxmMyajEY1Gh15nxGxu+39Urq2t/Z/gJ2v/9j40uN3yzzmLpQ2j0fT+XgvmNss/5ev/lrl6g5kWjdW4adXoaGnRWQ0as5nmFh1NTVa8bWzFYvkvPWLv/l/Qe8AsKmqnEh5TjLOnjE+6CejqKKKrQwC2jgHYOQZiYy/E3lWKMrYSeUw5Uan9CJCkI1PnIQnLRhVbTGhkEYrYEiJSa1Em1vwDaUw5QepChOH5BKjy8A/rQVBkkdWseT+7KE+oRB5fhTy++j0ZK5DGW68nFY0gv/80YopGIkrtT8UXayieu5H0aWvJnr+dzO/2kLxgJwXLTxA7fzt+/eYQ2nc2/mVT8c0fg0Nyb/wKRuOa2h/fvNEo+8wj/7ONjP75ON/tfMjCLTeY+Mspxi49zvhfTvP5mot8seEKU1adY+a6yyz46z4rTzSw/56FjWdeMW3ddeb//YKv97/lh6Ma5v79mnl7XrHgYCtzDpiYdcjIrMMG5hw18eUxEz+caWfqlgf0++EQ2WN+RpzWH5uAaDyVBbipqnGSFuIfGI/IT4mLkxBHlyA8oqrwyRlLaMU0MoZ8RULf2ST3m4swdRg2khK6BOdjIy3DNrQnDuEDcYoahmP0SJzixuKUOB7XtKm4p0/DJX0GPgULECUMZ/m6Pegt7+CdBWiDdgvtbW1Y2szWP1+7Bd6ZedduBt7x+ayfcBOl4R6chVNQOnb+KYyeu4rlf53DXZaDjV8MtoI47PzjsRXEYuMTSVevcJxFCcjia/CW5uIoSMA5IAFHQSyOgjjcAlPwDErFOyidoLBiQuP7IlBW4CYpwE1SiEBRjiSmlsKqScSoC+klyWJAdDm1Pady9foT2tveoTcYMZktGEym926lCaPJ9D5R7X+J2EZ7m/XTbH6viiarMdPWbo08NJmsqmcx/696WrBYrND/b49osvD6dQtPnr6loVGL3mihpUVHw9tWWlp1aHWmf1xV628yYmlrw2xuw2A0/qPcjU0a3r5tpf2/zSN2dwrEwVlMN4dAujkF4uQuwdlDhounHGdPGc6e1mNH9xDsnAJJSO9LdEpPsvKHkZI1gCBZGpKwTIJC01EnVhCd3ouw5GqCI4sRqnoQoMxGoMgmQJmDOKr4n8FhZVINiqQaQhOtJk1oQjXyBCsJpbGVhMRVEJJQQXBsGbKEKvpN/IH06on4RZWSOfRLsib9TMGsdZR8u4OUL9aTMP13YqetRtD/SzyrP8eregaigV8jqp6FQ8oAAqo+xztvFE5J/UgY+RPVc3ZR+vkW+izYz8SVl5j5xw2mrL7EhF8vseCvRyw9+Irfjtaz+mQz0zfdY9ofd5j752Omrr/OqmMvWHu8iS2XDPx+VsfSw40sOfSGJSdaWXDMwldHze9JaOGr4xYWnGznh/Ow/ApUztiAgywXV0U2rqF5eIXX4Bdeia9fFEK/MJy7C3B0ERNRMJaM4YtwiR+Ed+pgwqo/I6x8KsL0YTgoK7CVF9NVVoqtoicOqoF0Dx+CQ9QIHGKspalL0gSckybglv457rmzie/1Hbf/9+1J797R3t6O2WLBYDRgNlsNBrPJ+mc0mqyJ2FNn/IhzYAbuIdn/h6/3Cm/qzN6+j77yzryTySQB3KuKbblJluXee8G4YtwLpmPAjd4CpBDSIITQQgidEIqpaZBCCKGXkIR0AoRicFHd0pbk33ewZWfm/2a+g30JSyB82br3Wusu62FkSB5PKXJYtPEkO07fwkdTzBN+CTwZmMKT8lSeDEziHz4x/MM7muDoYuYt34RfWD4jZam4KdJwU6ThEZSBZ3AWvqpcAsIKUSc3EhLfiDp9On7aWnw04wiKbyYyczKzFm4iJ62WCZoxtGeNZ+zYTj4/fRUAu8MhXU7p0WqTqpTg+t5tNis2m/hv1VFajW8VRCwWEZvVgc1qx+oCmslgpe+xCcOAgM0qmQL0A2asVhHBbOPRYwM9j/RYXMyoXm/CZJTWM5pMAgMDRompFR0IVummYBPt6A0WTGYrZrNkBhjQC9jF/7Jy3z9Ai39ANH4BWvxcj96+Gjx91Xj6afDw1eDpG4W7TyQjPUN4xj2UZ9xDCFAmEZc6Dne/KNx81PgHJRAeW0hIzGh8wjLxCc1EFpVHeHK5BLzMerSZ9WjSa9GkSSxpREoN6pQ6F2taN1wNwxOrCU2uIiSlkuCksQQnjCW7ajYp5e3SDpzkWuImPk/0pJWEjV+BonYJAVUL8a9ZRGD9coJbXiJsyusEN6/EvaAN34qFhEx8BWX1Ip5JbSKzbT0bTtxi52c9LNp6iY5N55mx4RyvHr3Fwp03aF7zJTO3Xmf+7h+ZsekKCw7cZtKWG0zZeJlDV3r59Dsjp2/auHhLMoR/8YOZPeceserEXV7+3MqLn9t44QuRlaftrDxt58XTDl7+epAXTz4msnwBoyKKCcloICSziVHhJXioivBXpuMvj2eEewj+wSnUzNlE7vQ3cE+ZgKq0g/RJy5BntTBCW86T4SU8EVbCExGVPKVpYIRuIqPipuGe3IZnWhduqR2MSG3HPWMO3jmL8B29gup5uxlwnak+6AKizWZHEASJGRRsWMxWBItt+CSkVavfxU2Zg2fYaEapCnhKns3yLZ+y8eg1vMMLedI/iX8FpvBPWQpPBibydy8tf3NXE5U0jk3bjhOiq2CkLAV3ZTqewVmMkqczSp6GpyIDmbqEAHU53hFjicpuxzeqHs/wschiGlDENpFVuYhZ055jkraEhthycnJbOND9GTbRIWl3VhsGo4BFELHaHAwMCDzqM2E0WV2VTqpyZrOAfsCIefh5V4W0iq5FwK6bj1WqmqLoQLCIrp/D0N9xYrXZsVrtWAU7os0hkTOufye1rhKAB/rNkilAsA1rixZBRLDa0RsERPG/eE0DZFoC5dHIFTpk8mhkMi0BAVH4Bajx8dfgFaDFy1+Ll38Ubt5hPOUWzFOjgnniKRn/7z/9+Pu/AvlfT/jz5IggQtQ5aJPHEpVSSUx2HTFZDURl1ElAdD2q02pQp9UQlljlkiz+DYBJVYQlVkkVMaUaVco4gpMqUcZVEJpST1j6eHyiKxgRWYS8sBVt4zLkJW14507EK2cSvoUzCRq7gPCqRUTXLMY9tpK/RY9FOWUNIdPWEVS/nFEZ4yno2sTOT+/y0RUjH12zsuP0YxbsuM7UDRdY3v0bkzZeoWj5SapfPk3D6rNMeOsizx64zcELBi78YuPirzZ+6hnk23siX35vYNtnt1n/0S+8deoer39u4cXPJCC+eHrosvPK1/DcifuEju7CL6aKkMxGVNmNBMTXMDKkEF9tJfLkZtSF05ElNpE3dS2Zk98grHg2sXXzyZi4GE3ZTPxTx+MRX8dTmrE8palhZEwznolT8UxuxTt1Fh6JrbgnTscnqwv//IUElT5HWPlKZizfhSjahls1URSHK4LUjomuR6mlE6xW6ictwjMoF+/wMYxSjWZkcB6Tl26nqHk5o5SZPB2Yyr8CU3giMIl/+MXxd69o/jhR6bUAACAASURBVO+RkUzreoEz52+iih0nnVvilyABMDgbr5AcSY+OKsUvogTfiCoCohtwC6vgaUURXhGVKBMmosmcSVRcNSmheeTElJCd3cQb6/YOkymCTWRAb8JgtGA0SZVnwGDGLFhd894gDsegVNUEGzar68QmpzTzmc0CdrtjuBUdWpVvc63qFyw2rFYrVld7KVjt0jxolpYU26wSgG0uwkgQJIliyBggOkTX9yrJI1abHdEu4nDY/7o1lcnVKJQaZAoN/gGRBMo0yOVaZHItgTItAQFa/Pw1+ARocPeJYISHipGeYTzjEcLT7sE87a7iXyOD+Ns//VFp8kjNn0BcdgO6zEaiMxrRpNa5NMMa1Gm1aNJrCU8eR2RKNZo0V2uaViPpjQljCXNpj+EpVYQljyM0qYrg+HHIoivw0ZThqSnDJ6YCr6RaggtbGRldxj9U+fxTXcqIhEZ8C2YiK5mNvKQT95xWRhbPw2/CagInrSG48QVGpTeTNOll1h76kU+umDl1XaD76z52fP6Il7tv8fz+H3nhwI9s+uQe758zsPfMALtPP+aDawJf/TzI2Z+dnP3ZyqffGthz+j7rTtxh15kePv12gGNX+nnzjIWVX9h46bTIS2ecrDrjYNVpkdfPOnnpZC8ZE19FmdxERN5kksbNIXrMTBTJTYzSjCW4oA1d9bMEj55DbP2LRFYuJXLsPOIbFhBT3UlczVy0ZXMILezEN3UiXkkT8EqchEdMC+7RzbhrmxmlacAtugnfxMkEZswgKLuDgKSpvLhmH06H9KGTWidxWLy2iSI20Y7d4XS1pyIDA0ZyS6fho8rHN6IID1UBHqp8wpMbGClLwys4m1GKDP7pl8gIRdqwdPH/uEUy59nV3PjhdyISahkZkMpTPnGMDEzGTZGOuzITuaYIv7ACQuMb8AotR5UyBXl8y/DWb3lcC6Ep05BFVxOgykcTU0xiSjUvv7ZDqmB2UZoHkVpP6cZiH54DJRlDumw2OzabQwKNVcRsFjDozZiMAmaz8G9VT9raPVTpbFbRddSaVA0FQbppOVzvO9Tu2u3STU20SaK+YLEiCBLrarNJs6bgamntrlb5L4Ho66UgLiqBvOQc8hOyUQdHIQ+MIDBQg69vBD7eKvz9IvH31+DlE4GbVxgefmq8ArS4+UTyjHsoT48K4R9PyVGEZxKdVoM6qZKotAaiMxrRpjUSld4ogS61WgJhavV/VEjJlVNOiMulE5ZUSWRqFeFJ4wiKqcBfXUxgVDlhKU1EZE0kIKEan4Qq/HMn4Z0/nVH5MxlVMhfPccvxrF6Od+0LuFUsZlTFUkaOW4HvxNUop61F0fA8T6c0oWt+kWe3XuT4JQPnfnZw9TcH1353cPlXJ+d+dvDZdyKnbogcv2jkkxtWTv84yMc3BA5e7Gfb5/dZe/xX1h7/na2nHvLemV6+/MHClVsCl38X2XbBzKovbKz8zMbzn4u88LmdlZ/bePVLO+vOiYydtw1lciOK5AaUqRPwTxhPQOJERkWU46kdi39iA5qyBWjrX0Q9/jVUYxcSWtZF9pRVxFYuoL7jFbT5kwjKaEGeMRHfuAbcIyvxCB+Lr6YGH20tvtpa/KJr8dFW46epJiCqms07TgC4PliSSC1YbcM2LtHuwGiW2EfBaufylZsk5zThrcrFW5WPhzIbN3kWPqoC19yXwSh5Jv/yTUIZXcYzgUk84a3l755qFix/g1t37hOX2YK7LAMvZTpewZl4hWTjFZKHf3gRAeFFqOIa8IqoJDy7E3/deDzDK3ALLUGmayQocQphqVMIiq5EHVdBckYDr63ZJW3XtkrgcjiGDg6VwPfv8+BQdbeL9v/jNYfd4ZI1rJIrxir5VCWADeJwOLBYpDbyf77f0Hv9+yV9Hw5sNhFBsA5b25wuZlYU7dhFB6Jo/+9ATI2OozAxlbqcfF5snsLymglMyimlJDaDlPBYdMHRBHqHEOAbiY93BF7e4Xj6ROITqMM7QMdIz3Cedgvln88o8VEmER5XSkRCBZrUOrTpDURnNKHNbCIipRpVwlgiUqqIyqhDnVZDaGIloYkVhMSXExxXRkh8+bBLJziulADNaALUY5BHlxMcV01U1iQ0WRNRJtahSK7DO60RnzHtuJfOZVTlIkZVLGFExVJ8xr+KR/1K3BtfIXDaeuStG5BPWYOi4Xnc86aSMOV1Fm+9yKsHb7L2yC+8e+oP9p+5z5HzPbx35iG7Pr/Pjk/vs+vzB+w+fZ+NJ26x5vAvvN79E2+d+J3uC/2c/Fbg85tWvv5Z5PItOye/MfDeuYdsOWtg5Wc2Xjhl49lPrCz9xMZzn9pZ+bmDNV/ZyJm6lhGqIvx0YwlJayG+eCqy+LF4ayrwCMnHTZXPKO043PLa8Z+4BlXjC/jnzsQnfTLJ4+by/tEvGNc0mxGyZNxCsvBU5eEVVoR3WBGeqkJ8I8vw14wlIKqKwOgaFNE1yKNqmdLxBiaLdZh+l9otEYtgc33twGgUuHtfzx8PTWx8+zBRSdX4huXjG1aIV1AufqoCZJHFeKtyeMovCU1SFXVTniU0toL/7a7hKZ8YnvDQMH/Fai5fv01u+RzcZem4y1PwUeXgrsgmMLIEX1UhT/sm4xUyGll0PcrEqcjiJvC0soCRIUX4qasI1Lm2xCc1EhJbRmJWM+s3H5J0PYsNi0VwVSc7NlfL/e+XBDBxOH0h+T3/BJPVZnVVwUEcdicOu/NPq5vd8ef86Hofk8niet3BoHPwf8gegzgdgzjsDsnNY7Uiin9W1KGqKwHxv8gXrXX1LG2dyQsdnSxrauG18dPZOnMhGyZ38daUOaxpX8HYimn4KxIY5RaCt08kHl4RuHlF4OYVyTPuYfxjRBB/e9IPr0AdEfGlqJOrUKfUoE1rRJveSERyDUGx5YQmVhGV3khkag2qhAoUujEoY4oJdmUaQ+LLCY4tRaYtJjBKijqFxFW6jOI1hCbUEppQT0RSI+GpzQSmNhJYOIvAqiV4VC3GrXIxI6qeY1Tjy3hNeAPZrK2oZu9C1bWD0La3CWlZxYjcyUS3rKRr/Rds/vgeqw/9yNrun3j341vsOnmL3ad+5+0Tv7D5xK/s/PQP9n35kH2nH3H0opkPr1s5eUPks29FPrth4exPIldv2bl6S+T45T42n/yDjafNvHjKzvKTVpadsvPsKTtLPrGx9KSN5R/rSW58BWXqeCKyJ5NT3c6bG6Ywf1Ee/pG5jFLk4hE6Bq+YagIK2/ApXYhvQQeK/A40xZ3MefEFzpy7SP2kJTzjn8AzvnG4y1PxCs7BQ5nF036JeCmzUaorCImpRR5dhTy6CkVUHTXjn6N/wDT8gZDu1I7hD6vDKc2JVkGqDqe/ukpsVhMBkaPxCy9EqS1FoSnDL6yQUYEp/MM9mo4Fr7Nz/ylG+CfxhEcUT3nH8A8PLYtfWMcXF25TM/11RgQm85RfPG6yVLyCsgnWluEhT+df3gm4K3IJUI/DI3QsAbo6nlbk8rS8ADdVCR5h5fjH1BCWXE9czngyx8xg/rNvYzCaGRx0Ds+54nDFG2Rw8E8iyjkMlkHsogNBsGEVpNnObBIYGDBjNtkwm6yYjBasgiiRMK6TnOx2iQEVrFL6wmgSMBjMUhch2iUJxC4RRwaDBYtgRbT/WaWHDjC1i1IFHqqaTqfzry1uS2a288bSpaxduoTX587h1dYu3pi+iE0dL3DguY18cfw6607207D8KLmTVlM8cyM5E1aTXr+SkPTJaAvaSCibhzpnEiGJ41DFlhEeX05EUhXq5DpCE6qQa0sI0pUTkVxLaEIl8ugxKHRjUCWUEZo4lqDYUmTaImSuxH9QTDkh8eMIjR8ngTBuLKr4KsKT6ohMbkKTMh512nhCUpsITB+Pf8ls3CrmM6LqWTybXydg6maC27YTNncf4fP3ETpnL8Gz3kY5fhVPZ05A07CC1tc/Yt+Xj/jsWzNXfhP5/u4g395xcu13Jxd+dvLVD3ZO37Tz2fd2Tn5j46NrAh9ctfDhNYGPr1s59Y2FMzetXPnNzg8P4PuH8OH3Im9+YeH5kyJLPrSx5GOBpZ9Y2HDOyle/2zh18zHjZr1OzOh2wjMmEV80jVkLW+hYUIlHeD7uEeX466rx1Y7DQ1OBl7aKEepKQnJmUNK6muoZCzn+yRleXbsD35AcvJQZeCjS8ZBn4R2Ujbs8BQ9FCv6hBSg0Fcg0FcijxiLXVDGmciG//nafQecgdvufd2mbTWIW+/ot6PVmzGYBi8XKy69vRa4ZgzyqGJ/QPDyDsvALL8RXlY9bYAr/9IymcfISXnlzD//bXcs/3DT8y0vH/xqpZsbsldx5ZKOw4Vme9E1gpCwVD0U6PsHZKDUlPOOTwKiAVLxVo/FVj8UtrIxRocX8wyeVf/pm8pQsD6/wCvwiK1BqK4jPmUhywVQWPredAYO0fGmoJRWsIn39Fn6/3Y9eb5EOhHEODreioiidhzgEBOk5m4s1dWAVbJjNlmFN0WKxYnF5VPsHTBhNAkazxSXeSyZviyBiNEo7agwGCz2P+oalCokYEl32uj/n1KHn/ysQJ1Q1Upxfxpj8UnIy8shPyOT5yV3sWvIax1/awon9l5m/+w6du+8xYcP31L52mbrXr9C05jq1q75m3AunmbXtFku6e6laeoTwxDrCYisJialAoS0lUD2G4NgKNGn1hCdVodAVo9AVIY8uQh49mgBNAYFRowmKLUWVMBZVfAWq+EpUiVLWMdT1nOS8qUOd2ow2fQLRmZPQZE4gJK2RgJyp+FQsYFT1CgKmvkVIx3ZCO3cRufAA0c8eRbP4EMHtW1FNWYP36DbCqhYz7bUP2Pf5A87etHP1VweXfhY596PIl98JfHVTSl2cui7wwSUzJy5b+OCKheOXzZy4Yubj6wKffy/y1c9Ozvxo48hXf7Bm11nWfXCHzWfN7Dxn4tOfrNy4L/D9A4Eeow2wYxNMdC1ZhzpjCsrEJny0lQRnTcU7to5Rulq8EhrxSWjAU1OBb2QpvppywjKmEFM6n5iK+ajzutix/zOuf/sz2qQaPBWZeMgz8FJk4xOcg6ciHZ+QLALCCvEPG4NMXYZcXY48qors0rlcuvKTpMPZHZhcyQOHQ9IT+wcs9PUbsVkloqK1bTm+oXn4huXjGZyFZ3AWCm0JIwPTeNo3kSe9Y8geM5nWrld42i+Wv42M5ElvHX8bGUlR1Vx2H71KbP4Mng5IwSMoB6+gLPxUeQSGF/G0dyxP+ybirsjBR12JInECQalTcI+sJCB+PIEJLUTlthOorUMRU0NB0yrGTNvI/Dc+5tGABafT7nLKDLWNVvR6M4LV6mon/yRchirm8AGiw2K+FbtdlBw29iEXjd31mtQVSGZvSYKw2iQW1OwyhhtNAv0DJiyCzUV4SdVRcMlAZrPkKxVFh1SRLSL6AdN/d9bUjW3kiSd9eOJfPriN8qc2vZC1U2ezc/YyLh74gDcP/UjVqss0rrlBy4bvmbT5JyZuvMmM7b+y4NAjlh57zLPHelnU3U/tcx8g05QQoi1FrimR3PVaKVGvjClGph2NX2S+FCKOKUEZU0JIXDlhSS7JIrGKMFf6IjRhnOuqJDShivCkGiJTGtCkNRGdOYH43KnE5E4lKLker4RqZGMXENjyGsqZm1F1bid87l6inj1MzLJjRC06SOic7YTO2kRwzQpkRR20vnmKA1895sz3Ihd+tnH+Bytnb1ql7OH3Iqe/tfHpdSsfukD40Td2PrkxyMffODl+ycS+0z28tusijR3r0KZPIjSmju6Pr2ASBxHFodNkJfeK3TWP2G0O3tlxhKTRswhLn4QyZQKaojl4JIzHM7kFj6TxeKa04J3QSHD6BBJKFzBm6lqyml9BkTWTiPzZ7Dv2NXqjhcqmRbjLs/BV5eMXNpqAiCJ8QwvwDsrCP7QQv9DR+IcXI1OXo4yuIjZrMp+evgJAX7+J3+885nGflBh32EVEm02K8LjIihUvbcQnJAef4Gy8gjLxCy+gfspzRCaNw02ewYiAZIqr21j20jayKucMC/x/947GJ7wAN2UWIwJTeSYgGTdFBp7KbPxC8lCoxyBXFxCoLsArNBe34FzkcU3kzthGTvtesmbuImP6NpJb3kJX+SJxtS8zac055u67z+sf9nLnsQWz2cqjxwbMgpTzk6q71FZLZInoYkultntoVhsCotXqqmhGK0aDBYvZht0uRZSGyJihOVG0ifQPGOjvN6E3CK4WVnpfi2DFarPT12dGb7BIAWKbyODg4LCbRxQdwyYBo9GCXbTD4F94TWdNbMfHR8XIUYEkaRJ5vnk6m2fNZ8uMeRx57nXOfXyVjSdu89wHelafcbLmKyevnbax5ms7a8852XjRwdarsPkSNK3oxisoC9+QHPzDC/AJzcM/ooAATSHy6EKC40pdjGi15KRJqSMiuZbwpOo/gZhYJQExftwwGMOSpL8fld5AdGYz8XmTiM+dREhcFT6aYvziqwirXET4jLcIaXuHiLm7iVl2hJjnT6Bd0k3kvH2Edu1E1b6F8JZXcc+cTO7szWz99C7nfoFrv8ON23DlFpz7eZDPvhU5fXOQMz/Dh1ctvH30J1bvusRL75xhzqrD1M14g7SSToKix+GpzMc/dAyhumqOn/gKAOegczhsKrrYMotgxWaz8bi3n1kL3yAkqRHf6FqC0qfgEd+MW9J43FJa8MyYTHBhG+kNyyibtpKcphUkVy8nOHMGMcVz+fbnOzicsGLVuwSGF+MXUURgZAmB6hK8gvIICCtEoR6DZ1AWnsG5BEaWEqytIih6HG9uOoDT4URvsGC02DALIjZRxC5Kc5MguATnwUHWbtiLnyofP1U+3sG5RCZVc+rMNxz48Bxj6hbgH1lCbPZkdFkTSalcSkHrZrQVzxJW0E5Y+mQCNGP4l28sT/kl8JRfIiP8kvFUZBIaU4E2pY6k/MlEZ4zHN2I0zwTlUbzoCBO3/ELTxps0bbxJ84bvadl4k5aNN5n87i1mbPudFd09/HDfIpm6HU7sTkmKGZp5h8V621BVs7lsbVKlEwTrMGDNZmG4Nf9T/rAjWKzYrDaXF9UlgzhEyVhukaqcfUjMt0nVsrfXiNFkxu6UzlEcaj+HGNUhCWNIo/3LijijbRUyRTQjRviTpU3m+apmXqmfxAvlDbxcUs+Bzhe40n2GT24YWXfOzsaLDjZcdLDuvJ3Xz4i8+oWVlz+3svITC3XPHiRQMwZFVBnBurGExlURnlgjRZ4yatGkD4WAx7kAJ1W/sMSq4RxiaMK4YUAOif5DhoCY7Cbi8yegy2oiSFeBIroCVVINqrQGlPmthE5aTXjnVrQL9xG7/Chxz58gZvkxtIu7iZy/l4i5Owib8gaj0ifgUTiLlEkrmbDkXVas/5D9J3/lg3M97Dh+k1VbvmDpGyfoWL6DypblzH12M4lZjfiHZOMtT8cjMA3voBx8gvPxVxWhjBpLiLaK7TtdEoGL+JBaI3GYHrdapQ/91W9/JXlMG6HpUwhKn4JPcgve6ZMIyJuBb9ZUVIXthBfMJLtpETlNyxk96XXUhZ28sG4/DqcDu9PJxWs/kJA9Hp/QAnxDC/BQZuMdnIc8spiQ6FJ8QnLxDx+NLLKEgLAx+KoKaZu3DpNZ+uCaXcuUHC6vqU0UsZgFV8sn0rXgFQLDi5BHFuMXkoc2fSLrDv3Iqve+pWb+bvImrWPea0eonbOT/JnbGbfiYyqXfUT9io95btNnpBS34qZM5Wn/BNzk6bjJM/AKziE8bhxhseX4hubioczBP7KMp4MKyJi2hfGbfqTl7Z+ZtuMOrbvuMX3nH0zedpvW3Q9o23WPRQce8sN9K07nUFRJGJ7Dhm54gosdtQpDQBQxmyyuVRpSxZQum+uSZkLBKtnV9HoLRoM0MzoczmHG1GiSiBqrq92VUhxSMsNolLKJdofDBcShlIeU7JB0Wpd5Qvwvgv7ctWepnruT4pkbGTt9NbMnLmVpUQ1LC2tYWT6RLdOf58DmMxy8aGLjRSdrvrLzwikLSz8ys/hDEy99IfLsR2aWnjBSv7ybwKhSlDESCMPiqgmNlwAXmiBtXwtLHOcCXrX0fGIlYQn/Vv1czpqI5BrUqXWoU+vQZjYQm9tMTE4TEcnVKKLLCU2oJjK1kYi0JkLTGgnNnUx48yqCWtcT0v4uYXP3Ej7/fcLnv0/YvPcI6dxGcMdWVNPexLdwBm45k3kmtZ7/KyCZf/gm4R2SS5C2FP/wfNwV6TzjG8+THmpG+urYf/ATFi15DY+ARPyCswgMLyAwvBB/1WgCw4oJihqLMrKCze8cliqi808K3WaThnSTyYrBJBEh9x/0kl3SgSq5BU3eDIKzpqDImERw3nRSahZT1vo6odlTCcmcQnzZbLSj24jKn86ZC98xOCilDwSrSG3LYvxUhfiG5OEXUoBCXUpg+GiUmiL8QwvwUubgHZSNd1AufiGFJGRNZfveTzGahj5QossraUYc8mNa7Xzz7U9kF7YQECpFlfxCsonOnkbH+qtMXnOJplfOMu3N81y/ZWDdkZtUvfglda+cpebls9S/+BlFTYtRaouJSByHMroYd2UmI2VpKHVjiUpvQRldjnd4AV6hRaizZ5Da9BrFSz+k4c1vaVh/k4nv/s7kbbdp2fIrE9/9nRl7HtC68w+69tzj7K8CTqeUqjCbJVF+yGIm3Vicw4yw3S4xmxJTPCRp2IZbxiFb25CmajIL9A+YMRotCFbbsE4oinbMJsuwMdxmE3G6Dim12UVsdkkKEkUHwv9IYwwFiSX3jlQp/xqIO37l2eMmlp8UeelLeOXIbRbULeLFhkW8s2Ajx/ecY++XfWy6PMimCw42nHew+ozIso+MPP+Jmbe+drDunJ23r0LbulModJUodWMJjRtHWFw1qrhqaUNbQhWhiVWuP1cTlljtAt244Yr47yDUpNUTndmELqsZXXYTESlVBMWUEppQhSatWbrSx6POGE9kRjNR+dOkc+enrSOkfSthc/cSsWC/C4z7CJ+3m7DZ2widtYmgmmdxy5yAT8E0nooczb8Ckvinl44nPKN50iuGp33iGeWbgHtAPN6KNE58cIYvTn+NKjIP/+Bs/EPz8FPl468ajTyiFKWmAllYKes3dgMgis5hV8UQOzmk19mdgxiMZmrHL0MeVYU8ehwhSQ0EJTWgzppAckk7sQUzCE1tRpXSRETGBPw0ZWSMmcUvt+7hGJQ+XHa7SGvny/gE5eIbko9/aCGyiGICQgvxUmbgHZTN074JeMjT8QnOwS+kkIDQEmqan+dRrwFBsDFgEHjcZ+LK1btc//Yed+/1YbXZ+fKrS6hjxyCLGI1CXYJPcA6xBbOYt+0Hut79kZlbbjJ7yzdc/3WAdUd+YvyayzS9cZXpW74nqeElRikyUMVUkJQ3ibzK2aQXzSIssZ7c8a9S1LqJ5MrlROTOJCh5Mhnj19K68QbT3/2NSVt+YdLWW0zdcZcp2+8wedttpuy4S+vu+7TteUjb3h7ePNnHgNkVrnU6EF0RpT9ZUVdMymIdBprZJO2msdud/9ai2l3Cu9RmGk0CJrMgGbvtUisqie9DBI/03NAN1mSy0D9gcskZUoJfCgRbJDCbLMPrOB4+MHLnbj8PewxYrTYG/yqPOK97gIXHDSz8wMTSj6ysPTvIilUfsnnTGfZ/eIedF228c9nBO5ecvHPJweaLDjZdcLD5koOtVxy8c9XB9mt2DvwAL+67Qkh8LUExFYTGVxGRVEtEUj3hSbWEJdUQllRNeFINYYnVw3Phv19DVTAqvYHorCaisxqITK0hKLaMkPgyNGm16LJaiEofjyatGW3GeKIyJ6DJbEGbO5nIyvlEztpIxLydaBbvR7u0m+ilh4lZdpi4ZQfRLXkP3cJdxLZtwie/FXlFJ+4JlYyQpzIyMFG6AhJxC0zEQ5aEpywZ36Bsjn3wFRaLmar6dnyVmQSG5hEYno8svBBFRAlB6nIUEWW8vna/BERXqzSUBP8zfDq0kEhk6XNbUCe3EJbQgEI7Fn91Cb6qPNzkafiE5BEQUYxMXUqAuhx/9VimzHoNg8EyPLsIgkDdhEWuqiddfqoCvIKz+Zd3DD5B2Yz0T8ZdniYRJWFjkEVUMGnGKxgMJoxGK729Fvr6Ldy928+DHj16o4DV6uD8xesUlk8jOq2JsLhqgnWVVMzYwNwdP9Hxzg9M33iDFbu/59YDE5s++J2OzTdoePEkRbO2okxsQJ3aQOroVrJLO8goaUObPh55bA2V8w/Q8MpZShcfI2PGTnLa99C0+gLz9j+ibc99pu+4y9Qdd5mx5wEz9z6kY38v7e/30fZ+L23v99L5fh9d7z1m7cl+jn9j5Ns7FgwmKww6cLqqklUQMRkFaT2FYEOwWjHozRj0FqxW13n3LjLGZLJgdaX9RbtDijOZXUkUV/v5p14oMaeiw/En8EwCgiDFsQb0Fnp7zej1tuGMokWQvKoDegv37hu4e28AwSryl8Hg5z42seZLkTfP2llz1s7G8062fGlkxyU77153sv2agx1Xnbx72cGWiw7evuBg22UnO6462HnNwc5vHOz9bpAD39upm/s2yugK19xXQ2RKPZq0RtSpDf9h7o5IkcK/Q7tqhv4clV5PdFY9URl1hCVVotBJYr86rYaYnEa0mQ1oXJY5bXoj0RnNRGdPQJPVgjprAhFFM9G1bSJ60R7ilneT/OIJUld+RMILx9Es2kdw29uEzdpIXPsGVGXtRNcuQJZYgW9YNh6KFEYGxDMqIB63gAQ8AhPxlCXho8hk7/snAdh34EOCwvMIUOUgC89FEVGIMnIMyogSgjUVrHhpB05XynsIdEO/wCE3i+hqUfa+/wlRSePRpEwgWFdFQGQJ3kE5eCky8VPl4R9eTEBECUG6cQTp6lj64tbhecjpHKS3d4DMwkl4K7PxU+Xhp8rFJzgXH1U+qtRm4+I/bgAAIABJREFUZJoSPBUZuMsy8A0tRK4uRxZWyqTWlzCZhWGKX7BKawT7+qRsnd3hxGS2MH/xauThhYTG1zFp7gZW7/+R1vU3mPzmNaa+dY3FO27yzW0jX9x4TE7Lary0tXhGVBAcX09iwUySClpJKWhFFTcON2U2biGFlM/ezcS3vqVp/U2mvnubGbvu0fl+Dx3v9TBt+x2m77rHzL0PmbHnAbOGgdhL1yEDHQcH6DgwwMy9j2nd/ZiZe3vo2nOf1z54yMc3+ukzW13WNQdWwe4yWduxilZJ1vgPQsc+7Jyx2WyuzW1W+vvNGIyC9HNw/aytrp02QwmKoeiV0WSjX291LZVy0NtnwmS24hgclBYNG6TgsDQjSv+n4/9vedT2ayK7vnGw45qTjRccbLro4N2r8M5lJ1svOdh21cG2q062XHQB8aKTLRedvH3JwZbLdt65IrL7OyeLt5whOK6OEF2FS2qoR53aQFR6E1FpDdL+mjSJKdWk1aNJrycqfeixAU1aPRHJ1YTEl6HQjUGhKyY8eRy67EZicpuJyqgb9qhqM+uJyW5Cl9WELqcFbc4EonImE5E9kaT2TSQtP0TMkgNEzNuLsmMbihmbiOl6m8qVe8hqfZn4ynZis6rxC0nG0z+agPAMfELScVck4R6YiIc8CQ95El7yRHyDMti6TSJh7t69T2pWLT5BWQSG/glERXgxQZHlTG5dhdnl15TWKNgQbFIK3myRYjs2ux0Y5MZ3v5FeMIuIuEbCYmpQasrxDcnFNyTXJciXExBRgkxdhjq5mfe6v4DBweFUeU9PH5mFk/FSZOETlI23MgsPeQYhifVMeuVTovJm4Bucja8qF1lkEfLI0QSocikqm05fnx6n0+kK2IpYbTYMBmnVhMNp5/d7A8xYuJmQxAbSxz3LxkM3+OjCfVbtvs7crdeYvuEbJr75DdM3fseSvb/SuOozkhpXE1k0j4jcTmLGLCCz5jkKGlaSWDIPWWwjupJF1C07SvvO27Tve8Sc7gHmdA/QeaCXjvd7aXvvEZ0H+pjTbaD9/ce0v/9Yem1/Px0HBmg/OMDM93uZvvshM/Y8outAH+37HzNz9wNmbr/H258/4rFBxCq4YkyufKJt6IZjEbCYRcwmm0TkCNbhuVEiUhyubd2SXuhwOoZBaxsCtc3uijdJO1J7HhkxGgVsNht6vZk/7vZjsYiYLVZ6eozc+aOf3+8auN9jpr/fMrwx7i+B+Lar3dx43sFb5xys+9rOhvN2Np4X2XLRzpZLTjZfcLLxvIONF+xsuGBn4wWRLZccvHPZVRGvW8moWUFw9Fi0aUP+0kaiM5vRZbagy2gmJquJmKzGPx+z612Hmo5DlTCW4LhygmJLXeHhSqLSa4nNbiImqwltRp1r32kt0VkNxOQ0EZPTRGxOC/H5U9BlTyQsuQ5F/Di0LSuJWbAHTcdWip/fz8LdX7Dny++48tt9TDY7a958B2+/cPxkkbj5hOHpH4WPIh4PWRyjZHGMDIzDXZaApyIJ76AkvJVprHjhHQBsoo0JUxfgE5RBQGgugWEFyMOLUESUIA8rpXnS8xhNAr/f0fO43+IK3IqIdoe0LdpgwWSx4nA6+eHHu+QUzyYoqlJqbSPL8FUV4B9ejG9oIcqoCuSacgIjSonPnMj5Kz+7iCAJiHfuPCAtpwXfkDz8Q/PxC8nFOyiHiNQWZr9zjaTKhXjJEvBWJuOjSCQgOBV/ZRLxyWVcvfIdMDg8J0l+TElbEwSBG7/oefn9X+hYd45Jr3zGoi3XOf/dI3p6TRy+0Me83Xfo2HGb1q23aNtxh4UHH9O29Qeqnj9F6dIPGLP4OLUvfUHL619TPL8bXcNa8ufsp+H1C7TuuEvXgQHa3utlziEjc46YmHPUTNchA20H+mjb30f7gX46Dg7Q2a2no9tA5xEjs4+ZmXPMQschPR0H+plzSM+cbj1d+/uY8/5jlhzs4esfJWAIFmluk2Y6SZ4wGgV+/KmH7757MByJGhLtbS4W2WCQNrIJghXRbndVR6trQ7g0ZpjNVqyCHcOAwMOHevr6TQiCZIF7+NDEgwd6zGYRi1XEaLHS2z+0V9WEwWh1yUN/AcTVXzl544zI2q/svHXOwfrzTta79MFtVx1svepgy2UHmy+JbL4ssuWynXevONh+xcm2K052XHOy86pAQsVCfEJzCYktJyyxksiUalcL2YQ2rUHaV5NYSWh8hbQMOLYIWXQhMu1oQuLLJW0xrcYVIpakiricZqLT64lyyRe67EYJgLnNxOY0E5vbQmRKnXQAqq6UiIx6dKWziCqfzYRFm7n9cOA/+nGAa9e/Q6PNxN1XhZtfOO5+kXjLohnpG8HTPhGM8NPiFhiHpzIJL2USbv4JTJy6DKsrLPvmW9vxlKUgC8tHHj4aRYQERGVEBWNrn+Pmj/dcOzGt2ASJlRSsIg7noGvesON0DvLjT3cprl5MWGwtQepyAsOK8QrKJzCyDL+wImTqMpRRY5GpSwmPr+Pg0a8YsnY5XablWbNX4q/Kc7G4BfiF5SGPLmf62q9Ia36ZEX4x+Mpj8ZXF4qdIxF+ZSGhkDrv3nORRr9k140hyhcUimQ7MFiv7z/zBS4ce8kL3Izq3/sC8d37g+m9GcNq5fMvCskM9zNnXQ8feB3Tte8S8g/0sPWFm2UcCz35gZskHFuYf1rP4mJHFx4zMev8RM97rYXa3nvb90rw3871e2g8MMPuIia7DRroOG5l7zELXYSMdh/S0Hxyg/dAAMw/00X7YQNcxM7OPmOjsNtDVrafrYD9dB/uZe0jP0mMmVhw3cuCiiQGTJEXYRTtGg0B/v4kBo7RmUdqBakGwWLE7pBvkgN7KH/f03HugR7DZEWzi8KY2wSrSP2Dh3h8GHj+yYDTahtnRP0cPqWU1GKz0D1gY0FvQ6wUXY+rAZLLS89BEf7+A3mAeZk//DyBu+drIhosONl5ysP6Cgw0XHGw4b2fDeZF3XUDcetXJ25cdrD8nsvGCfbg93XzByTuXBtl1zUH1nC0ookoJii5HGV1KoGYMcm0pyugy5NoxBEQWEBBZgDyqiCBdCar4MsKTq1xzoRQgHm47c5qIzWlGl1GPNqOO6KyG/6iEcXnjicqoQxlTikJXiipekjJicicRHFPESD8Ncxa8ik10ANIeSYdT0nhMZgsNjTPw8FHh6R+Om28YHv5qvGU63P21uAfG4C6Lw1ORgJcikVF+sUyZvgKzRUq3Xzh/Hbkqm8DQXILUYwhSlxCkLiNYXUFM2kROfHLRVbkcrn0lQzEjSbezinYcdun7mDVvDSG6asJiqlGoy/AOzkOmLiNQXUJARAmKqLEooiqQR1WxYNkWbDa7yxliw+kYZM/Bk/iFZuOnSsc3OA0PZTJeqnQanjtG87pLpLVuRpMzhcDgFPyVSfgrE5GpUpg+62VefKWbry/+iM1mQxQlEdsqiNzusbDywC3mbP+VRe/9wZIDD1l1rJe7/SKP9AJvf/qAGdtvMXPXH8zc84CZex7Q9l4Pbe89ov39x3Qd7GPOoX66DvSy8KiRJR9ZWfSRjXknBDoPG2k7pGfW/j7aDvQza3+/BMQjJjoPG5lz1EznYQMdB/W0H+yn67CJjsNGOo+Y6DpmpssF2vYD/bTvk1rZeUeMLDxiYOHBxyw79IhPvtHz0y0j9x6a6R0Q+P6HPn753YjRpY9KS3/Nrj03DswWK/oBCyaTbTiJb7ZIXYLdYcfhlFYkDgwIGAwW9AYr/XqBfr0Fqyj5XAcGpFnRZLYNt/oOF9Fjs9mHD6np77fgsP8X+eLDr2+y41tYf8nJm+cdvHHWzptfO9h0cZC3LzrZeM7Opgt2Nl9ysP683dWeOll/3smm8w62nHew69ogba+dIDyxBnVKDVGp9WhSG4hKbUSTUo8mtU7ab5paiza9juiMenSZDcNXdJa0RmMYhLnN6LIa0GXUSyn/9Nrh52NyGglPHocsqghV/DjUqY1EJDWiSR2PLmsiUek1+Aan0Nr2Cr/d7sXpkFLRDqcdu0Oaz7bt2Ie/QodXQASe/hG4+0bgp4zDRx6Hh58Od18do/yjcQvU4R+UzLMrtmC3OwEnPQ/7SEqpIiAkE3lYLoGh+QSGjkYRMYYgTSnrNhxxzQJ2l4NfmhkEm+hy2kjhUufgIOu3dKOKriJIU4E8ogRPZTZydRmBmjICI8uQaypQRo9DqaujbtJLPH5kcPkWrdhFJzs+/A5/9Rg8AmPwCozFSx6PuyKBopkb6Tr4kKk7b1Eyewch2iJkoRkEBCUhU6VSN34xcxe/zbmLP2AVRJeRWdp29sHXD3nh0ENm77xF1+67dO2+w/y9d9h3/jErj9ymdddd2t67T8e+Htr29jBjdw+z9j5mxp5HzNz7mM4DA8w9amLxhzYWfWhl4QcCCz8QmH9CpOuoQMdhM12HzXQdMTPnqMCc4zbmHLcx+5hA51Ej7Yf1dB0xM/uIhdmHzXR2m5h1QM+sg3raDhnpPGym66CBhccsLDxmYf5RE10H+ph74DEL9j/m/fN69CYb93vM9PZLh4jq9S47mtWGXm9xgUfqCOxOByClNCR72xCJ8yfTLdolcA4MCPT1WaRFUTbpxvqo10TPYzMGgw2jUVp4/Oixmb5+K2aLHZNJxGCUNo8LgvjfV2V8c/0bdl02su68yOqvHLx02s6KUzYWHzew5JiBZSeMvPyZjTVf2Vl7VmTtWTtrv3bwxtd23vrazpYLDt67AR2rP0SdUo8mpRZNah1RadImN216I9r0BhcA69BlNrhmxaGrAV1WI7rsRnTZLhDmNEkgzZAWFcdkS69HpFQRHFeOPLqY8OQaojNbUKc0o04ZT1RaC7qsicRktxAWU8K6DUfoeWzC7rAPr18XrDacg05+//0uWbkVeAVE4B2oxkcWRUBwAt6BMbj7aHHz0TLKPxoPeRzy0AzWvHkAuyitXbCYBWrqu/BVZiJTZRGgykMeXoQsbDSaxAYaJ7zKNzd+G/YbWlxRGqvN4cqoSTcFg9FE2+zVhOqqUKor8FeNxkOWSWBkCbKoMmTqcsknqh1HkK6GqpbnuXdfj2iXqrvZ5mD9B/eILWrDM0CHjyIBH2Ui7oGxpNcuo33vbSZt/YXaVZ8SmVpPcGQeclUGspB0Xlz1DiZBWrpkFWyYTNI6iEGng58fmHnu0AO6dv9B6/bbzNhxl9Ydd2ndfpfWXQ/oPNjL7O5+Ovb30rqnh1n7euk8MED7AYnV7DpsZN5xM4s+srHoYxtzT1iYfdTC7KMCXUcFOo9YmH1EkIB2xMLsY1bmnhCHwTjrkIG2Q0bau03S42ETHUfMtB82M/OAnta9vczY20vnQT3zjlqYf9TMvMMGFh01svRIP6s/MnDjtpk798zcf2jCaBZczhjhP9jSweExwYnFImI0WukfMNM/YMRssdI3YOHhYwv3eyzcuWfi7gMDd+4Z+fHnfh70mNAbbZjMosvgbWOgX8BkEuntt/D7HT23bxu4fcfIr7cGuPWHgVt39Nx7aEK0/5flUXM6F7Du4DXeOm3g5S/tLD0lsuQTC3OPGJh9QM/i42ae/0Rk8TETC47oWfGxwGtnnKw+42DNV3Y2X3Sy5wYs3XKGmKzxLtA1oE2vR5tRjy6zyXU1StUvo4GYrCZ0LuJGl9WALquBmJxGYnObiMttJi53PDFZjWjSaohKl6SMoNhSguPKCUusRZPWREz2RKLSxhOZ0kRU2gSpImZOJCZ7ErGp9Rw6ekGiqx1DDn1Baj8cDgAWLV6JT4Aan0A1vnIdXjIdI73VjPDSMNJHyyj/GDzlcXjJ4li4dD0Wi7Q4yOlwsnPPUdSxFag0xYRoilFGFqOMKCMkaizJ2VO5+s2vErnjcmxYBCtmi+3PcOigE5PJQlvXGwRpKpFHlBIYNgZ3eQYBEcUERJYgV1cgU1eg1IwlSDeO2cs289Otfq7dHODqLxa+/snKmhOPKW3bgEdgDN6KOLyU8XjIYokf3cqsd39m8ts/M23LD6SUdhIUkUeIOp/oxEpmdb7Kb78+HBa97Q4HTqRu4csfBpi79wGz33vEzF33mbHzPtN33ad1133a3ntEx/u9dB7qp+OQnpn7epnx3mM6DumZe9QyPON1duuZe8zM/BNWOrqNzNivZ9YhE+3d0jX7qMDsowJzjluZc8zK7KMCc0+IdB2x0nHYQlu3mZndJmZ2m5hxyEjbETOzDpuZdchA+0EDbfsHaN8/wLxjVuYfF5h/2MCc/b3Mfb+HZd29HL2g5/5DCwN66/AhMVbX78FotNDfL5Enjx4L3PrDxMM+qbXsGzDz6+1+bt018kePibv3Lfx6e4Bf7gzw4y09128+4uZPfXz/cz9fXvqDS9884qffDDzqE+jts9I3YHVVXzsWq43+AQuXr93nzIXb/PRbPz/d6ke0O/8aiKUlNWzaeZLtJ+/yymkHz38msuJjgUVHjMw7NMDCw0bm7O9j/qEBXjol8sYZJ+u+drL2rOQ3XX/BwbZvYOHbX6DLbEab3kBMVjO6zCZissYTlzOe2Gzpislqll7LaiJ6uAo2EpPTSFx+Iwn5EkETm91MaMJY6VCb+AqC4yrRpEkaYnTmBHRZk4hKH486tQlNWjNRaS3DFTEubzLltQv4+NQ3iHbncA5MWo1gHwbiW+u34i/T4hsYRUBQPN7yGEb6RjHKT4dbYBzu8gS8lUm4++tYsHQdVtufznyH08myFzYQFD6a4IgiCYjqMpQRZWji6/nwk4sMDjpdFLjkR+ztM0lD/NAHf9DJmnUHiYitRxFZhl/IaEYEphEQUYJ/eDGBkaVSVdRUEBxby6adH+IcHGTAYOVBn5VT3wyw/MBDJq89i4+6EPfAaDxkOryDklDFlNH61iU6d9xix+lHPP/adsI1uURoC0nNaaKgaCqbNxykr7cfGJTW1TvtXPzVwIr379C596FL33vErD0PmfWe1HbO2C21op0HBug8ZKD9YD9tByVpYYhkmbHvMe0H+pl92MScI2a6uo10HjYx55jA3OMCc44LzD4mPXYdNUtz4EE9XYfNtB8y0nnYQvthE7O6JQC2HTYx45BB+rrbQNcRE3OPmJl7xMTsQwa6Dg4w77CeRUeMLD6sZ9nhPvadM2K1S+dMOF2/B4fDjsns2lUq2jGYrBiMVq5/38ORT+/w9bdGfrtv5efbBn763cAfPRZ6+yz0Gyz09Jl51G+mzyAg2ET6DVZ+ud3HnXsGbv9hoKfXiNkiRaYsgoje4Do9ShAxmqwup40NvcHqIv3+Aog5GQV0tv1/7b3ne1Nnuvb9Pzzv8ey9k9kp9GKbjo1NBxubEjqEQArFFIOLLMkN0ya9TfpM2mRSKG6SLDcwpJJKMgkhlUCo7rbqWlpN9fd+uJfk5N2Z9+vzfBgdx33YBssYaZ3raud1njX85YW3eP1DH38+pXCwLcThkxo1bj8H3X4OtQR4pFPlifc1nvlQ5y8f6rz4eYS/fhnjxXMx/nE+geXZNrJyt5GVtz0Fuln5hWTnF5K9pDD1eVbedrKWbCdrybZU3ZeztJBZBdtIy17HxFlrmThrPaOmrSRjziZm5u4gu2APMxYLNs3M3J0pitv0RTuYsbjQBOdOspYUkl2wm7Ka1/nhYneKJxiJmEK6JucP4J1jDkaOy+S2MTMYmTaHW8fO4j9GZPKfI2dxy+gc/nvcXG4dPYcld+3g0pVeM9UUFCeAH3/6lUUFWxmTvpyxk1cxbuo6JkxdT9qMe3ji2TrCkUhKUTpidiNVNWxKwkeJxxK88sZJps/dxvhpG7hz4gpuGZPHqClrGDl5tdiomLJWdE8zt/DEi41EwkIYOBaPc+zjfuzHr1Pd2M28ex/ltvELGJWRS+bCexkzZSn7n23j6ysKkViCC99+z9x56xifkcvMnA3kL99F7f7n6boxIC6CeIzvris85OqnomGASocHq8uD1eXD6vRic/qxNvmxNHipcEnsb9eobtfMjqdMZZvC/lOGaLa4JapbVfa36+xvUznUaVB7Smf/SZWakxoHOg0OnRH146EzEQ6dDlPTrrC/Q6O6XTV/roq9XaHypJY6FR0qle0h9p/UOHBSo7ZdYX+LRHWLRG1biIPtIR7tDPHXDxXe/FjCp0RT89Gb3TI//xrgRq9O14DOzX6Vnn6F3v4gAUnj8nUvJz/tpfHdAU597uXnaxIXLga40adwrUfiWo/MgFejq1fG6xO1Z9+gQne/TEDS0TUhtRgOi5FJNB419xNNYn00TtisDxP/aqBfePcmdm/dykOHDuH44DKHTqpUu/38uVPjkffDHGmXOdwa4HCbRI3bR1Wzj2qXj0fP6Dz3UZiGbyOcux6h/PDrTJu7mdlLdjC7oJA5BbuYs3Q3swt2MbtgFzkFu8jJ30l2fiE5BTvJWVpIdsF2spZsZfrC+5iYvZ4RU5aTNnsjU+ZtZmbuNrKWFJK1pJDMvO1MW7SVrLxdKWrbzNxCZuRuJ3NJIbMKCpm9dDfzVhQxZ9keDj96nICkCU2RRNzsYIkXIPkitHe8x5iJ2dw2JpOR6fO5ZXQO/zkim/8ckcOto2Zz6+gc0qavwtn6GQkSGOZgPhwWQFAUlfu2VzMu4y4mTFnN+GnrmDBtPeOmrGN36RMEZUV0a6Mx8eaY4kIRk7GRSCTo6DxHzuJdTJi6gTGT1nDbhAKh6ZKxMsWsGTN1DaOnrWfpBivdPQMkiNH5vZ+qE11U1HVR1dDLxqrjTMrZzOSce8hbXU7m3M2cONFhvsMJVEVl05Yy0iYXMHZiLtNnrefwkReRZQUS4v929KMhqk70UePyYHd4KHf4sDYHsLcEqXCLCFjVplDzmxTU5paxt8jYW0THs6pdpbpDY3+7Tm2HAOL+NoVDnWEOdIrGzcEzYQ6/G+HgaYOakypVbTJVbbIA57sCpIfeDXPgtEbNSZXqUxpVpzSsLUHsLTJVrQoHOzQOn9SobZXZ3ypzsF2htlXiSKufVz8xeOX9ID0+YTijqgZ9gzLfXQrS9omX1rMD/HBVomdIYciv4vWpJilf59KNAN/85GHIq3K9S+bydYlrXTI/XQ7wwyUvV7pkvAHhwSiHDPoHJXr7QwwMhgiFDIxwUvRYdFs1LUwoZKRYVYJi9y/GF49UVlOxby8V+4p59R9NPHU6yJGOEA+2BjjcGuBIu0S100OtO8CRDoXn3w/R8I3Ouz/q/NgVJqDGSMRj/OWFE0zJvpvJ2RuZOvceMhc+QNairWSlasRtzFqyg8zcbUydfy8ZszeSlr0+Zd82IWstU+dvISt/B7PyC8lasoOZuWJoP2PxA8zK30lm7i5mLt7JzNxCMpfsILtgB3NW7GLhmn3krSslJ287eSv38uEnP5lUs3jqwo8n4mZnTCyInqhzM2Z8DiPG5zBuWj63jJ7Df42czS0j53LLqHmMyihg5QY73/3YkxLjNcIRkd5EYnh9QTbcY2Pi5FWkTVvLhGnrmDh9PROmrWP9PTX09nkFEE1uqNh7MzumcTFWufDDr8xevIPR6asYnbGS/xqziNsnFjBq8ipuHZfPbROXM3LSSu6ctIZxM7fgOPUVzd/4sR69RulbVyh7+wrFb14if89fmbF4B5Pn3kdO7m6WrSrhdOdnAMSiUa7c8LB937PMXLCVaXO3ULDWiqv1MzNFiuOTDZ7p6Keq0UO100eFwyeG6u4g1mY/5S6/AEG7mpr7CTAqIrV0S1S0DoPR3iJT2uilqlWholmmuk0Vtdwpg9rOMLWdBhWtEtUdCvtPadScVKg5pbK/U6P2tE5tp8aB0zq1pzQTiIYYX7QrVLdrHDod4VCnTk17iOoWAcYqt0S1289T72n87X2Z/kCYeCxKV69KV7/Kj1dkPrvg5UafghaOIYWE+va1LoXPvvHx600Fv6QjqxqaYeD1CUdhOSQ4pSFFN0dRMZNHKuzBNS2MrouuqiSLPoSmGeimsLARETfwYFCQA/7lHDE7M48Nq++muHAPJ954mZYPfsT66g+sqmxny8NnqXjnGk90DNHwVYiPLxlc6dUISDqGGiYWDhMJG0Acd8fHzM/fyaxFDzBt3hamzL6H9MwNTMxcx/jMNUzIWsuUeVtIz7mb9Jy7mTRnEzMW3cf0hQKU0xfeS87SnWQX7GRm7jZmLN6aAmTmEtGcSTZjMpfsYFbBNhasKiJvfSkLVhQyedYaxqTlsW33Q1ztCuLxGUiSbgIn8ptFT1EnPvzIM9x+5zRGjM9h7JQl/GnMPG4ZNZc/jV7AuGlryFpUSHnN63T1+wSQIsNANIwogaDMAzsOkDFtHWnT16WAOHHaehYvLeHC91dJJESnVVh2DeuYJPcBO858Tc6iHYzOuIs7JuTz/9w2i7FTl7F55xH+e/xy7khbxR0ZK7k9fTUTcrZR8fKn2E/0UHbsBtZj19n3xi8U/f0iBSVvMGbm3cxcuI3pcx9g6cp9/PB9komToPXj6xQ//j57Hz9F9Qtnefrt7/n0W6/YEFE1erwhHm8boKLBS0WTB7vTh71FoqJVwuY2o6IJtMo2heoOzTwqB04b7D+lUWuCrOaUQXWngbVFwtYqp6Jk8lS1q9ScVMVzOjXz+TqVbSGz0SNT5vRjM9k01ad0Kk9q2NpCWNtCAowdGjUndarbTEZOkyAJVLcEeey0wfPvqZy/ZuAJhPn1pszNXpXr3SF6+jWu9hhcuKJy8YbBtd4IP15ROHPOw2cX/Fy6JjHk01D1MIMeha7eIN6ASlDSCalhFE2od4cUXQBSC5usG1EbqnpE0ORMAa4koyocNbmpgf8fpe85k2ewKS8X6/2bOddylJ+//pQnXv+II//4Jyc+6uOTizI9/gghNUw8GiNqRFBkDZ9PRjNl7eLxOK7Wj1lQsId5+buYnV9Idu4OZi3eQeZiMb7IzN2aqh9zCgrJzt/OjEX3MWXePczMe4CcpTvILhArTzPztjLLjIyZedvJyt9Ak2uqAAAgAElEQVRO1pIdZBfsJmvJDqYvuJfFK4vIXbWHqTlrGJsxn9ETZjNxcj5/eaaRcDieWsIUG9thEwRiYRfg00//yYKFG5gwNZdRGQu4dewcbhkzl1vHLGB2wT7mr7Dw4FNN+GTBDxT+ClF8PuHso+kGb7zpJnPO/aRn3s3E6RtImyHOtJwHePEVt/DyC5mrNWatKrp44o278P01VqyzcWfaMu5Iz2fynE3MKdjNjAVbuS3tLm5LW8Wf0lZz64SVTF68l8ON16hs7MVW30VVUx/Fb11m24vfsuZAC2mLipg2fxuzlxSxu+wZhjxBVC3KR995ebThV2reucLh+hs81NjNyx39XOlRzeXXKF1DKoeburHVD2Jr8lLu8GNrDlLu8mFt9guqmVsSrBYTLJWtIaraFWo7dWo7DfZ3GlQlaznzY/LUdBrUnNapPKlgb1Oo7tSoPROmulOnqkOnqsOgol3D3qZiMzurtjYVe5tKRYdGRbuKvc0c7neEqOxQqOxQqWhXqWxXqGwJYXMEqG4O8lCHynPv6nzwUxhPIIKqRQhKYpboC4Q590OQuvf6efPkAO+cGeLsBZkhyeBmX4gBr7AD9wUFFVE3KXBSKIyqxwjHYqkhfTgSRTMiKJpBSDUlKaMx0+5NHFUNo6phYtEEhh5BVyP/OiIe2LmTZyusvHKwhk8b32bo0gX6+oJ4lSjxhCjk49Eo0Wg4dUcPh4VjqqYlfeGinDxzjty7ipm/dA9zl+5izpLdzM7bTc4SsyYs2CnqxIKdzFqyXYw3Ft1HdsF2cpYXkrNMRLnkGCMrf4eIfPmF5CzfyewVoq5cvKqEp144zvsff8PGLSXcMTqb0RNnMzZtHlNmruStt0+JTmD8t4JAEVNfMmwCMcHQgI/7t9qZNGsFd0ycx3+MzOI/R81h5KRljJ+5nvkrinn17dMomkgnk4wLcUfUzO6YSlHZI6TN3MCkzHtIn7mR9JkbmTZnK5u3HaG724skmRS3RGy4mI9FSSBqicbms+y1PU/54deofOQ4GwufYFzmJv5rXD63pq3gP8Yv43+NzGfulsfZ39SFrb4Ly/GblNd1U/LONba//D33P/cVqysbWLr9WdYV/ZWnXvsISdbpGlB50nkd21tXqK3vobahh9oTNzjz9ZDYxA+Lm9K3V2Wq6nqxNw2Z0cWPxemjoiUo6rj2EBUt8jD1rDlIZdswJa2yLURFh4qtLSQi2W8aLFWdOtWdBlWnNCpPqlS0a1R26CbANOzmbLHCnDNWdhjmTNHA3qaljq1VFeOPVhl7eyjVzLG2yNhaZMqdfsqbPNQ0+3nspMI7nyn8cFNFUiOoehgpFEY3ooRUg4vX/Xzw9QDvfePh4g3FvCGJAb4vYNDrMZCUSMoW/Mo1CV9AJxGPpWT5dW1YXj95bRimmncyewqpYQaGZHr7JLweBV0X19IfAvH+jdtZt3Qtd6/cSE2JlfpX3sDTOwDEiMfEPyib5hlhU+5BVcUQWNUMswCNcfazb8lfXcaC5UXMX17E3IIi5uTvYXb+TmYv3cXspTvNSChGGdlLdjKnoIi5S4vIKdjDrPydzMrfxaz83WQX7Ca7YBezl+1mwcpiFq8tZt5dO5k8bx0z5m7kh5+uIckhlq7cxsjxcxmbMZ9xGQuZNH05zz3fKDQtzbZ8PB5PuckKyYowJOKoqkax5SHGTi3gv8bM5taxc5g2Zy05i+9lZMYS8lYX8+EnP6SY+JFoVBB+f7PRHU8kqKp5inFTVpORtYn0zLuZMH09ozNWs/mBA/j8IdPkUjBrAkEVr19DUmIElTCJRJzefj8vvtrBX14/w+FnWtha+iKbdj/O7BXFTMvbzYyCfaze9QzFz52l1tWHtaGH8oY+yhv6sNT1UnzsJhWOAaodA+xv6qbqrcs4Pu4FIlwZ0DjYcJ2SN69gr+uh9J2bHDvrRZZ1DJNpQiLG6fN+rPWD2BwerE0+rM4gNrdEVbsiQNYmp1JGi9OPtVnC5paxtYSwm6e8RfBB7e0qtjYFW5v4s8qTGpUdJjDbVWytKrZWLQW+qpMG1acMqk8J8CXZN9UpJo6GtUWj3C2eV94cwtoiU94iiQjZbt4AWmUszgAVrgC1bj9HnIN0npcY8Opc7VL47mIAv2QQCBkEZTE3NDSxaS/JOj6/Ru+gyrkfJc7/IqOoUUKhCMGATlA28AeF47CuJ7f9YynXJ81IWoFH0PWo+D5TASEciSJJOjd6g1y66iekGPzhPuLy3JUsmb2QxbMXsXb5eo6//BaqpJgXrpESXDXMOZxhRESBappyKKYCVuf7X7JktYVFK0tZeNc+5i8rYl7BLuYUFJKTb54lO8jJL2R2/l5m5xcxp2APs/OLmL2kiFl5u8nM3c20BTuZOm87cwp2M3/FLjIX38vkWasYM2kxfxo9g1tGzOTBR/7GR598zeSZyxiTPp9xGQsYl7GIsemL2L3vMWQ5bJqNRFL2XMnRRSQSSdGZHnnqH+SuLWFj4SGqHnyd5vZPON7wLvaDr/Hcq60MemRT+SuRqjGTYrbJ0cgzLxxl0szVjE5fzoiJgvKWNfc+Xn2jDZ8/JPbZwlECQZWb3T7One/jg8/7uXpDFnonikrLqX/y5N/OcPgvbWwp+gulh97kmbc+o+JJN9XPnOLxt79h55NnKD9+lbITPZSc6KOkrg9r0xAldX2UN/RTeqKHshM9HHQOcPanEN1+g5c6+yl++zqW492UneijprGP81dDhExB3bBuAFE6zvux1g9gc3god/qwOEVEtLklbO4g5a4glmaJMpNqVuYMsrfBw94GLyWOAJbmEOUtEpVJIJrRy9IsWDK2VpWKNi2VdlpbQmZk1Kjo0Kg6pYu0tFWl3B3C0iynoqClWcbSLKfIANYWBXurSGFtJuXN3qZia5OpaA9R1SpT3SLz4gdBun06PQMKV25KeHwavb0yN3okrt2U6e6V8XhVZEWQtX0+MdJ479wgZ855uN6tCSKIGkYPR9HCUaRQWKy4haMYYSErIsniZ0RjcVPv1CBkUtqS112CBEY0Sv+gjKrqf7yhv/WenWxYuZG8+ctYt2ITda+fIGoMX6zDuv7RVOfPMH7jjqNHiUUTdJw+R94qCwuXl7JgxT4Wrihh/rI95CzZQXa+GC/MWbaHBSv2MW9ZMfNXFDN36V5m5RUxbUEhMxftYtXmGspqXuThZ46z9l4rozIWcvs4MWz/7zGZ3D42m9vGZZO9cCOHHnqFtKlLuGNsNiMnzGZ02jxmzbuHv77Wjm62iQ3dELZj4cjv5NiFdkgCR+sXPPVKJ6/VfUp927c4277F0XYBV+dlOj/pZsCjEo3G0DTDBOCwFo2m6Wiazldf/cyDD79OYdFhNt1npdT6GK/8vZXWti/p7hoikQDdEE5FsqrTNyRz7ptuBodC6Cbb5r1PfuKRF05R+XATG3Y+SWHFqzx/7J8cfvE9Dr74AZXPfUDRs2exHLtKybEu9h3vpbS+H6vDg6VxkJITfew93kPx8R4q67v54rJEwxeDWI7fpOx4N/veuUnJ0S7euygTj0eJRSIQi6EYEW54VF441Y+lrp/iun72HOtl97FeSho9JhAlrG4Jq1sAq8wlUeqUKHEEKHEEKHUGU1S0cpOeZm/TsLYolDqDKfAkaWvJiCjobjrlbpUyVwhLs/i75HN/l46aXwtQK1SY9Dh7i0K5S8biEKONMpcfqzvAfleQD3/RBL0xIhps8XiMkGLg9WkMeRRx7WrhVB2o6WLBV1IM+jwqkmKuR+kRhjwaN7qDBBVj2KY7KvwsJEmlt0/C51UJBkWnNGLWkrFo3GT0CGDGTAW3P0xNp2euYNrUBWTNWMz8WQW8/MzrxCLDph3hcMQ05DCVi82LWdM1NF0zmeYx3vvga8orn6fY+heqDv6Vu7cd5L6iIxSVP8aeskcpq36KrXsPU1r5DDvLHmWP7WkWLS+n+shrvPT3ZppPfsavNwbQDFG3vHnUxej0BYxKm8uo9LmMTJvHiIkLGJE2jzsmziV/TRErNxQzddYKpmXfxcKCBygqe4Zvf+gSLkGxpOWyUHBOxJM2zUltSwP3qa/5e8PnPPJ8E1t2HWHVJhsP7H2YmkfewXX6Mt19itA8UTUiKWVs0+bL/NrvU/n40584dfobOjq+pLX1c94+dpoXXqgn4JeJxYd33WRFRQ+L3Ti/L0RIMojF4nzxzVWqHnWwe//bbNzzLFttr/D465+y/9nT2J86xf0Hmtj84EmK3/6V0uPdlNT1UVrfT0ldcqN9kLLGIYobBnji1AAfXAxQU3+Tsro+alsC2F1+XvvQh6pHiUeiqFqUz3+V+UvnENWOPkqP91Fyop/dR3soOt7HnuP97Ksfoszho8zhF0BsCbGv0ce+Rh8lDj8Wl0SJM5CKeiWOICWOIJbmEPY2FWtLiFJnAFubgr1dxdo6HNEq2g3K3QqWZgVri2Z+VFMEcFurSnmz/DtglrtDlLlkylwyVncIm1tERFtziLIGD1an2OYorh/ijU8DBLVwympOCBBryKazr9+v/s7XMGW7ZkTFKlRK4U44ZamaQTCQjJA6sqKntiwMI4KihYXKt5Fs0Ig/S2oLJefHurl0/IdAXJy/lZlZ+SxauJbinTV8f/4XfstGTxKVo1EhFw6kNFMURSEkK0SjUbpu9tHa/iFvHHPzzEvH2FX2KHusT/DSa/U8+9I71B55lqLyx3jo8X/w5okOXCc/pb75I250Dwqmexz0SCz1C166dIN5+VsYnb6IURkLGZkxn5EZ8xmRvoA7Js5j2ty1FKwtYta8DcxZtIkFBVvZZ3uavj6TthWPEIlGTLkCUcfqZi4fjcXQdYMTTZ9z9/b9jEpfyP++M1OcEVncOnYu1YdfJxgSUhKxlHFJlLARRjMiDPk0Qei9KdN+8isOHHmFcttT3HOvnZz5d2OreFpYnEVFzSCUtYc9+aSAihTQiEaj/HKln0PPnqLmuTPsqD7Kpr0vUvFkBzsPN1L452YKHz3FhiNt7Pjbd1jq+imp66e4rpd9x3vZd6yfkhODWJq8lDZ6qHYOYm/sY9/xfqwNg5TV93OgeYDvujSIxwiqEerPBbGc6KH4eD9lDR4sDi/lrkAKeBZnkJJGHyWNPoobvBTVDVLq8rOnbpCSJj/2FgVbc4hSZ5BSV5ASZ5DiJnHKXCEsbsmsEwU/tLxFxtaqpCLcb1PQMpdEuVukoskGjbVFocwl/S4SCsCrlDhl9jUEKG0KYmsJUd2hcvCkSpVb4s+tXurPBeiXdEhEU/NbI2WPJhorQUlHlo2UpEmS7TQwpPDzlQC9gyrdfTrBkIhuiURSJyiM1yuEhkMhnZBsoKkRDD1K2DCDVNSUYNTDBIIGfUMqUkisXCWlUv6Qa7p6o5WcOWtZv24PH737FUDqTiLSunDqJKXLYzFhdxU2DDRNwzCEfHk0FueDT/7J2nsszC+4n+yFG8ldcT8r1+5gzcbdLM7fxkcffUsc0CNhjGicQFDnZo+ENyDCfiwqwKjpEXaW/plR6QsZPWkxY6bkMXpyLiMzFnJn2nwysleSv2YPM2evYda89eTdVcib75wmEDTweIT+im5ECEqaYNNLCl6fQiComustcf72WjN3TlzMrWNyuH38PO5MW8iIjEWMyljMoQf/zvVujZ5BlUvXAly4GOD7ywq9HtGm9ks6Q14FVYvw65VetjxQxaSpK0mfuoKJU1ewfdcRU+VLyO1FzDtjLJrULYmZQrYxfrw8xIMvfUjtCx9xd8mr5KyqYt/DLRQ/2cnuJ0/zwGOn2fjQKXb89XtKj4s9wNL6fvYe7ab4+AD7Tgywr36QMqefvXVDFJ0YwuLwUuH0UdnkpfWCKjbVo2G+uBJiv2MQS3KP0OHD4gxQ2uQ1j4/SJj8ljT721g2x+1g/W/9xg10netn2djeFR/uwOIOUuyTKXbKo+9whSp0yJQ4JS3OI4qYApU6JcrdCuVtEu4p2w0xL1f+Rdg6nrGoqpbWYEbHcHUoB0dIcEqmsM0RpYxCLM0hFq0RNm8Jjp0L884YqXuuIMA0Vr7cQflJUMXDXzaimaqaHYSSakjMJShr9gxLXumUu/BLkh0sBBr26uX+oo2jD2jV+v8bgoMzAoMyQR8YXUBkcUrl+U0YKCX3Um11Bvv5ugNOfdHPy4z6++cmHoob/WOn77gcOsmptCevXl9HWchbAjCQaiqKiqhqSJBMOG7+Rlhv2nEtaUyU5mKff/Yz06WsZk57HuEkLGZ02l5Fj5zN6/Dyyctby+WffkUggJA3C4kUIKaa9scnNE6pncZ5+8RjjpuQzduoSxk7NZ8zUfBOMi0jPWs7ilYXMmLuOuXn3sm6LjQ/P/oBhRBkcUIR2Z1ikD4pqoGgGAUnFiMZMmlGCzve/YNzU5dyeNp870xcxclIed6YvYm7eFj75/Ae6BzS++cnLR1/20P7RTd5qvorrgz6u9ocJxxIpp59oLIat+mlm5NxN5tzNTM3ewNrNFQx4fMSJm7qXYdHkSSTEbpqmE49GkdQIx05dofZvn3Jf5TFmrTnA+MV7ube2jm0Pt3HPERebHu5g1ZEOHnjhW0re6cbWOES5w0Np4wBlDUOUNg5R0uTB4vKzr36QojpTBc3h42Czj18HIpCI0u/Xef6Ml0qXF7vTK2rMJh9Fx/vZdbSHfQ2DlDl8WBxeihuSqakXi8uPpTmA1S1hcQUpdwYoc/jNtFXG3qpga1EpaQpS5pSwuGTKnHIq/RQAGq4Rk2OK39Z/SXAOR79QCpwCoCqlTllEXKeCxSFT7pSxN4ewuwJUuoK89olCvyTqQlUTTRNZ0sU2vTnDNXQR/XQjmprnJm22k+ptRjiMETWXfZUIHq9GT2+IgSHNnBlGTSNS0T1PjjFUPczV6wFu9obo7pP59XqQnl6Zq10ypz/v4fSnfaha7I+7pstWW9i8ZT9lpY/z80/XgAThSFJw1UhJKUTC4d+kqdHfeQoIr3KNRDzBt99dZv0mCzv2VLPp/hKKyw8zI3slazbuYldRLR9//DXxeBxF0UVb3zBMw8gImq6bg9Qw4WiMT7/8gawFmxg3LT8FxDFTChg1aTETZy5jwfJtTJ+3npzczWzedohvv78BiCI5yaKJx4dnRH6/gtenYuhi0Fvv+JhxU5dx+8R53Jmey50ZedyZvpi5eVv44qufSZAgGo2I6BWN0u+R+eb7ATo+6uaL77xc71bx+HSCkkZ55ROkZa5mUtY60qav4q715Vy/6eXSNZlvf/Ty4y8+Ll8NEJQ0Ymb3VlINWr/q55Gmq1S+dp57H+zg3oc6WFlZx1LLW9xzuIU1NY2s2t/M6gffZfffL1P8Tjdldf2UNg5Q0jRAUV0PZY4hrC4vdrePssZB9h3vo/h4H5aGfl7+MEjPgI6iGPzSrfJo2xAVDg82h4eqlgD25iAljR6s7iAWp4+99f3sreunuGEQi8OH1eXH7g6aH4VezL4TA5TUeyht9FLW6MXi8FPc6GXn0X721nsobQpicchYm0Nmp1Wm1BlMpZvJI9LS0O87om0a1t9Ey99GzjKnRJlLptwlU+FWKXeFsDgkrE0B7A4/lc4ADV+q+GWDSDSSWsoWTTox6xscCiGFhDZN1NxJ1E2SRSQSAcSaklBAF1spqhox9Uo1unqDXL3hY2BIQ1FFyhlSIkiSbi4hayhqhKBs0DekcPmaxI3uELISRQqJnsAfpqYTJ6/g8OFX+PzTHwFSVBxNN7lyuoGiaClNk5gpshoKKcL62BDLpXJIDLkv/drD4Qdf4qlnX8Ve/SgH//wcS5bfz33by7jnXgsfvP+VKKBVFUUzRV01oYCtqKoJRpVwNEJv/yB3rd/LuCn5jJ9awLgpAoijJ+cyfno+MxdsZFL2KrIWbmLXvofo6h6CRCJ1szD04bmnzy8TUgz8ARUjLKJT53vnGD8tnzvS5nNnei4jMvIYkb6ErHl38+HZC1y62IWhCwJAzNzggAT+oML5Hwc5d2GQmz0yP1/u577Cw0yavZ70WetIz1zHio12zn/XxY8Xh7j46xDd/TI3e4IMDEqEDaHy5j43QO3xy1S+c4mqo1eorr9JTUM35W9fZs2hdnLLjrKw+G2W17aw9aUL7D3WRXF9H8WNAoilDQOUNQ1S7hyirGkAu2uIIx1BXj4bwn6ii+qmXr68JhSnA5JGlyfMkyeF1ozd6cXu8mN3BSh3+bG1BKhoDVLVKmFz+bA3+6loNgnfLj8VzX6hE+MKUHS0n71H+9l3bJDi415K67yUNvnZWz9ESaOX4gYvJQ1eypwBs6Oq/o9o99uIlwRquTtEcZNvuNvqDmFtMb+3RcHmCmJxiPqwzBnE4gxQ7ghicwapcPqxOwI8+16I/kCEmJmFhM35d9RUY1NUoaaXXIY2whFzMTiMJBl4vDpySJQTihIxt2aE3ms8IcYRQm5DExv30RhGRGjdqKpBSDZSnflIVDR/grKOJBsm+P9FsyZj6gps9hc48+43GJEE/QMKXp+GHNIIKRqKoiHLitkhEuE8bMqbC+spw4yI4i5z+v0v2bilnOWrC9l0XymrNu5mcuYKFhdsYf2mUk6e+oRoNGZGw7ApZZc8hhiSRsNioTdsYN//NGOnLGHs1DxGT17MqEkLGTUp2bxZwMSZBUybvYbawy+IGjMifOB1XQxXVTX5Qmum14HoegKcfu9TRmbk8t8T53DbxHncmbaIkem55Cy8m0MPvcb+gy/ibj5LMKgIKXVNRO6ka2wkGiVBnG9+7GHznieYNv9ups7ZSEbOBtbdV8uNbq+ZhsRTb0w4HMHjN3B/OURt/U2qjt+g4ugNqup7qWjsxXL8JsVvX6X4navsefNXit6+SmldF1bHICWN/ZQ0DVDS5KHMMUS5Y4iqFj8VzR6q3D4OtQV57LSM43yYc79K/NAloxnJG0iUn7o0HnQPUu30UNMim0D0Y2/2U9kSoKpV4sBJmf0dEjVtQWrbZA60K9S0Bjl4UuFAW5Cq5iDPnQnyxRWV1vMSj7V7qWzop7JxkGqXB0ujl/JGLyV1A5Q4vJS5gljdMla3lBo32FtUrM0iYtpbNMqdIcocEja3QmmTl3JXEGuzQrnLPM0KNpdMhSvAgVaZ/e4gxXUe9h73UVwXoKwxSFmjjxq3hPPbMEFVjJoiEWE/p6oGkbAYNyRt2MS1rJvD+QSqEiEgGVy5EeTKDYmgbKAoYgtfNWJcvxnC6xM1pqZF0MNh9Egk1Qg0kh4nYXHNBQOGCeQoIUVYLuhGhHjiXwBxft52du99hjffepdEIgEkCCkqoaS/W9L9NB5LzQ6HPcmHPediZkfV0fwBkzNXM3HqciZMKWDc5CWkTVtK2tQ8Jk1biqv5DADhiBn6Y3HiiWFjSTHfEd2qoByixP6wAOGUXBOA87hj4hz+NHYWt4zOZOLMJUyfu4bDD7+CpkdSdWzMbBcrpjdC0hgkbnqoS0qU515pZkRGLrdNnMft6fMZkbGYsVMLyLtrF5NmrGDqrFUU7X0Iny+Y4oomDWXi8QSJeALdMHij5XseqHqLKfPvIyN7IxnZG9i57zECAXXY3jkmdgn1SBjHF16q67upaeqluqEP2/EebI39lDf2s/foTfYd66K8aZCS+gGKTvRRXN9HWdOgSEHdfqzNAWzNAexuP/vbghw6pXDoZIiDLQH+3Obli2saJKIQEwvRmm4gyzrvfhukurEPa10vtiavGekCVJqKaHaXn0p3gKpWsWxb2ypzqF2l2h2kutlPhWOIB1uG+OaaSjwaIR6JEFTDXBtU+blb4fw1mTc+9LHfOUhpnYeSetH4EWlvAKtLwuIIYXer2NwhrM2y+NylYm1WsDbLKU5ruUui3BnC6lKxNytUuGTsjiDHvtK4MhTmqysKjV/KvPy+xCsfBHn9rMTpH3W6/aZYVySS6voPS2QM27OJ+bjJSQ4PZ0+RmIiaQckgpEYY9On8ciXAtW6JQa9GQBIrULoWFVIZRlSICIcFNuSQgSRFGOjX6OmRGRjS8AWFaLHfr5q2bH8AxA1bDnD/9ico3Pssr7zezqXL3UiyjscrE4lFzXAsPN50IyyEcyNC/Cjx/zkArtaPmJ69jskzV5ExfTlpUwtIn1ZAxrR8Js9YRqOjE8DsXhkpQZ1oTKhiByUzdUwkOPvZN0yfvY6xU0Q0HJG+gNsnzE6d0ZMXkjFrGVNz7sJe/SyypKbk1AUbKJySSU96nkOCYCjMP1p+ZvnWRxkzfRm3pc3ntvT5jJyUy8SZd7G19DnWb32QHSXP0Hryq981pKJmVIua5pb9XpUDr53D/sJHLL//YSZmbWZC5gbWbK7k4sWbJBKCmxiLx/ihR+X4Zx72N/RSXd9HRWMflc4hLI0DFNf3UdIwQGnjABaHaMbsqx9gz/Feik70UlzfT5lTAFEwX7zY3X5q2iQqmr3sbwlQ0+zjbx8G8WnCqz0ajZkGKCLj+PZGiAfbhqh0eUwB30AqPbU7g9icASpcQeyuAPuTi7fNASodfmz1gzx5cojvbgrHXJHBhM2VrjixaISYyUS53Bui47zE6x/6OewcpLh+iH0NHoob/ZQ1SdiaFTECcStYXQrlzhAWh4zFKWF3y9jc5iilyU+5U6LSrVDVLGFzBuj4URN1nOk/mSRaG2bqKbZrhm+asdgwAKOmXH40KjI6QxekfFXRiUSEcU0sLqKpcFIO4wuqdPUGMCImWV+L0d2ncPGKxI0elcs3ZC5eC9Ln0dD0KErIICiFUdQoshIhpAnOqSQbJtEk9seOwTnz7mPW3HvJXvAAecvLqTnwBh6/uKBF7hs1nXUiRONhvEGdvkHV9AsfrhljMfHDWzrOmkBcTsb0paRPzyd9+hIypuczeeYK6hsEEJPecdGkB13St1yPpGTlnS3vMWn6KsZNyWfUpFxGpC/i9glzGZE2n1GTFrFg2VZmzlvD5KxlPPH0W+ha2DSrjDAwGCd70IYAAAPxSURBVELTRcv6yk2JgSGDYCjMhcs+nGe7KH28nYlz7uFPExdwR8YiRkzKY8zkPBYt38Zfj37M069/hKPtK3r6faiqIW5EZoNKkBwMIMbVXomKv53D/rdzWB7vYPX2J7h375MUVzzPTz9fxzAiyLJBt1flqbYequpFBLQ39FPpGKTCKUBhcQxR0jjEvvp+LE4vNSdVrM1+yhxDQoq+cYiqdvk3q0kyNncQuztIWYOHsvoBbE1DdHynm4NocWdXlDAh2SCih/muW+NIyyA1bpGSWh1i677c6cfiEBKHdpdMhUuiyh2kxh2kstmDrWGQVz70cX1Ih8QwMSIWH75JG4ZI+WORCMQjxCKiOXGpJ0Tn90HqzgU52OzB0iCUu8tdMuXNJhAdISxOGYszSKVbpbZdp6ZdocIdpMIVxOYIUOEMYm3y8mSnj69uaIRjMRKxYTdgSKR+tyTZP1mKhEI6mimNr5vpo64n3YBFhhMzr8eUA1Q0KYMZS83+Eok48VicQY/Kz78GuHJT4UpXiBu9Ej0DKje7ZQaGFPzBMN5AmIGhEP6Ajs+vohvDjlF/GBHTp64ia85mcgv2sGp9NdsKn+T776+l0kevP4wcCiPLETw+g+s9Mj9f8hFSdWJJqcJozHTJhY5TnzA9Z70JxGVkTC8gffoSJs0sYGrWXTQ1nQb4nXnksJVW9HeMnv4BD4cefJHpc9cxbtpSxk9fSlrmCiZlr2LK7DUs37CXaTl3sSh/C599doGE2ajRNIML39/EF9C5fM3HiZaLfHLeg+v96xx4+RuqX/qKVTufJXdjFVn52xk9tYAxU5cyccYyKmqfZcgXQlINwpE4kbDYO0t5zhu/UQJLxDn1ZS+WV85jf/U8lmfOYn/6DM+89TktZ35Glg3iMRElHF952d/QTWVDL5a6XmyNg9icHqwOD1anD4vTS0nTIEUnerE4vVS0SpQ3+7E4PBzqVDjcqVDaOIi12U9Ve4hyl5j9lTsDWBqGKGv08Oc2Hz/3me7EcdH5Vs2LUVKivPOpj6rGPqodHuwOH3aXH0vjEOUOLxZXAIvTj83pN1W0g1S5/Dx8yk/dV348SgShEWum+PFEKsuIxYSVtqELE5jklkuSZkgiBoQ5f0Oh1uWnvMmPNQlGZ4iyJkl0QJ1B9p0Yoqzeg90ZoLpFoaZVxeYIYG3yY2/yY2vyUtvs5eNfFCGDb94cxWhomA+cNBlNdsglSTc5omJ0oetRU15f+BxGTd+MsBEV/hnh4WaPEtJRQsMqcJFwOAX8eELMiH1BjYEhhYEhFV9AxxcQs8yYmUEJ2YxYiub2P4D478e/H/9+/J97/BuI/378+/F/weP/BY/eG8+RVV00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C:\Users\USER\Desktop\субботник\IMG_20210415_0835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201876"/>
            <a:ext cx="5940425" cy="445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data:image/png;base64,iVBORw0KGgoAAAANSUhEUgAAAOIAAACACAYAAAAWLLWGAAAgAElEQVR4nOy8d3BcCX6YOdadVXdn112pLLvK0sl1OsuSz+eVdbZ0q7UVV7urTZPTTo7kMAMgMhEIAiCYyWEOyLHzy6lzRmQcpmEOw5wDUsfv/ugmyNHOSPb943/2VX31Xr/XzUKh8NUvNp/jV8evjl8d/92P5/57/wC/On51/Op4RsTIxCVGDn3FgWPXOXjsGoeOX+Xg0YuMJA/wxcQhThw+xtGDRzly6BgH9h/h2Bcn2T9+hCNHzmD4RtmyfYBVG7rZ0mnQtKkfNXgEhydOLHGEI0e+ZDg5wcEDR/niyEmGk/s5sP8ohw8eZ//EFxw8dIJYfD/Dw4c4fPhLxscOE4uNceToGQ4eOkksNsYXR07zxeETJJPjJOJjnDhxnsMHTzIxcYzh5CGOfnGWkyfOMzZykFh0hGNHT3Hk8Cli8YMM2r30DHjpt4XoGfQx6AwjBCfYGw+hnTnNoSu3GD5zjvHrV/ji7l2O3biFHkmQOHmKw7fvEjh+EuP4SaT9+7EHDTx+EY8ygKzaiEVNAqaHQ2MRTh4a4fBYlJGwnwOJBD5FQ/XIhPwxotFRRkaPMXrwLONHLjN+5ArDhy4TP3iRyMRFRr64xomLD7hwY5rLd9JcvZ/n2n346i5cvp3j3PU0Y8duc/TsYw5+eY/I+EU85kEE/xdokdNYyYtE9l9l7OQ9Dp1/zPGL05y+PMmF67OcuzrDV7dTXLmT4urdWW4+THPncYb7k1keTmWZnMkyncrxeDrD1GyGVDbL/alZPu8NULHOTfNOgw1dMda3R1jfEWF9Z5h17QEaNrlZv9fEaZ3AO3KJO5NpHqSyXJ9OcT+T494cee7//+ReOs/ddJ57ma9zN53jbjr3S/f/a7ibfsrtVJ7bs3luzea4lcpzK5XnZirPjW/h+myea7M5rs/muD775HWB63P3c1ybyXF1Jj/HtWe4Op1nOpuHfP6XRdw1NIboP40cPI0S+BI9dBLJGMfeLxJQDAKKhSmZqKKJJvtRJS+GEkJTo+zuVHn13Rr+5Afzead0D//pR4t4+7N1LC7fxe69EpIUQhH9aEoITQkiiz40OYgqB/C4TJwuA48YxO4wcTp0nHYVt1PD4dCRpBCaHkdVwzjtCm6XgiiYaFoUUfAjyyFMM4Hb5UXweNHVMLoawtTDeNwWff0adY3tVNV1sLBkG58s2khFfRdVmwZ5ed9OmodkOvqDrO11U7lzK5tCFt6zl7EPH2BfNIx05jh98RCDoQCO/YdxnTjDwNgYu1WBTV272Nq+lVVb61i9bQVb9zTT3bOZnvbNBAyJsKHh6emmZ+tWBve107unnc7dXezd3ce+Dg99jhBDwggO9Qg29RhD2nFsxglc/lOoiUsED9wgfvQOB8/PMnF2GiV+mcMXc0ycTpM4OoWeuIEreJku8Ut22g6z236IvZ6jtEvHcAYvYo1dJ37kPgdOT3Ps4gzHL09z+to0565Pcen2DNfvZ7h5P83dB+milBkezaS4dn+K+MEL/PCd9fzO95bz/zzfxo8+7OBHH7Tz00+7+duP9vE3723lB+9toqRNZ8XWCBv7Jrh4d5rr0xlOPZjhRirH1VSOK7MFrqbyXEvDtXT+v4mrKbgy+03ki/zys6upv5+vZp5yeQYuT+e5OJ3j/HSe89Nw7llmnl6fnYaz03nOTuc4M5UrXuc5U+T0VI4zxWdfTuY4OZXj5GSBLyfzfDlVOJ94DI8yAN8gYq9wEDN8HiNyFiN6Gl/sDLKSwKcGCOs+wkaAgB7E0vwYagBd8WOoITQtRkefwUeLWvmzH8/nvcWbeOXdOt6b10xTWx8OdxRNi2FoEVQ5hK6GMbQImhpCFn0okh9NDSNIQXQjjiT6EdwmgseHpiewO0N0dWvoRhJdDSKJOqrixzBi+AOjSHIAQbDQ9TCqEsTSo0iCF8FjEgqNY/nGWdXWQ2nVTkoqd7Go7HNqVvVQu9nBdzZu5E9Xb2C7Y4Sh6JdUdTpZrFnsOnKBXWMnqLdk1oYFNps2trt7GEz40c6dIXLjDuN3J4l/cR5JT9IbMPnccNEq9FPZs4OSXW3UdWxgU/8OdnXvpLtzN4bbgU+wI/TswdO1G7G3i4G9e9m6djOft+6gfZeT/sEQA64JhtSj2I0TDGrH6FcO4fSdYFA/TI+4n5Fj95j48hGHL6Q4cjHHkQt5DpzOMnJshtCBh5ijd7D7LzBoniZ88Bpm4gJ67ALxQzc4fPo+l2+luX4/w42HaW4+SnH7YZr7j7M8eJzl4WSGqZkMDx7PcuriLYzwEdbslPmstpvXF7Tzo3e284O3tvLivHYqNgTYMniELuUcu1yn2O74gjPXH3BrNsvZRzPcTOW4lspxLZUtnuF6Gq6ncwVSRdI5rqUL7517ls5xPZ3neirPtRR/h/w/yNVnmf2HuTKd56vpPBen81ycyXNpOs/l6SeSwqWpwvniNFx45n0Xp/NceIbz03nOzxQ4N53n3FSes1N5Tk/lOTWZ4/RUjlOTeU5N5nmcyUMu98siur1fYkbPY8XOYcXO4Y+dQhaCBI0gId1LxAji1wL49ABeI4ih+tBkH5YZp6NH5aMFrfzkpSW89X4NbWu76ev30t1jIMoxTHMY00igqVF0LYYih9C1GKoSxuUwEDxeDDOJrsUQhQCGHkOUIuzcq1BV107L2kHsNj+ix0ISLSwziiyFEIUA/sA4ihZBUYLoaghVDmAZUXQtjEfw4/IE2bLDTXVjJ0sqd7B4+Tbqmoeo3eDif69p4LnqUkqb9mGGz6EfvM4Lm/bwwaDMwn6NH+7dw8deF9URjdqAxJqowfaYn87xYbznLjDx5TUSw+eIRE+ROHCFxNmHWGfvsnP0APNcfbzcuYXnd67jpa1reHNzK0u3rqV55wZ2tm+lr28vtv52evbtwN7bhyqo7NjSSUPjDto2DvL5Lpnt+3S6bTGG5Am2d3npGkrgMY/i1o8geo9hxi4RHr9J8sh9xk9NceBMmoPncuw/m2PkZIrRk7P4x+8ghi9hM05hN08Q3n+NyIGvOHruLlfvTnHn4QyPpjNMTqd5PDXL46kUUzMZUtmnfySTk7Ocu3gdK3SYnV0WTRslVn3upbJNYn3nGO3yBfbKp9l/4hp3ZtJcfDzDnXSOG6kcN1OF8400RfIFiqnezfQzqWD669xM5bmZgpspuJEqfH5O4GdEnpM5nfsGMXPfzGyWq7NZrs7muDqT48oTZvNcmclzZaYYYWee8tUMXJ7OFZgpcGk6y6WpAhemskURmePcNJydgrNFKc9M5jn9KMdkJgd8g4hq+DxW7DxW/Dy+xHlM30FkwSLiixA1w/gUH6bixasH8JkhDMWLKlroWoSOLoUlpZupqdtOd6+MbiTQtBiyHEE3hzH0OJoaxdDjc9eyFEIWg4geLx63F0kOo2sxdC2GJIYwfRNs3u6htqmfvT1h+ge82O0aHo+JqgTx+0ZQ5DCiFEJWCyIGAyOoahC7TcYy4wSCYxjeUbbuEqhvGaS6aYDGNietmxRq19n5j9UN/MnalZQ0tNC9z8HqXUP82yWlfK95Pa9v6+N3yuv4582N/LuOnfxRXwff7etilRmiwztKiWKyMTiGPXGcPvMQSvBLQtFzhKMX0MYvMTh2kp1SlF2eKM0eH02ajwbNpMbjom5wgE92bKSsYytNXTvY0t9Ol2OI9Vt3UtOwgcbWHaxet5fm1p1s2NDJli29rKjfTHuHiN1mYXcEEJQxJP0wonYYUf8CyXsSJXAKK3qR6MQtRr54yMTxGfafzjB+JsPo6RTxEzNYE/dwBa8ihK/gG71OePwrEge/4sTFO1y6fo+7D6d4OD3D1Eya2VSGfC7/tRQKIJ1Kc+nyNZLjxxkShtneE2fX0AR66Esu357kyoMp7qXS3M1kuJvJcTudm5PqVpo5uW4VX98qXt+cI8/N1JOa7Zn3pJmr424VJb7+hFS+KGf+66S/maupLFdnMwURZwvR9moKrs7C1W+Q8MpM8f4TEadzXJ7Jc2kqNyfixakcF6byXJiC89NwYbYo5BScK3J2Ms/ZyRyTmfw3i2jGLuBNFAgmzyNLUTTBJOaPEjJDePUAuuLF1Pz4zBCWHkAWTHQ9yrYdNlav6UKUYvh8w1hWHE2LYBhxFDWKqoYxjYKEqhJGEoOoShhVCaNIflQljKyEkaUQkhjEMBIMOvyUVm2ncY2Tvb0RBu1BBDGIzz+CrkVR5DBeaxhVjaDpMSTRh+Ax8fuTKGoITYugaVEULUF7t8nGHRb1bQLL6/uoabXRuNnNZxv30Tg0SJOzj/qBfXywayN/tbqOt3e08f3aEr7XUME/WbyAf7x0Kb9etpz/rbqOsm6dIeUopf0mTe4onxuj/LTPzqsehQ9EjSUeLyt8SXZEj+CyjuFxH8TvP00wcBojfBIpcQLPwdNsmdjP+okxNo0Ns9FU2evzsicYYe2ASPOuPpq2d1O/bhe1TZtZt34ftdWr2bW9E1PU0Z0i4oAL2aHgtqk4hgwUKYFHGsYjjSMbRxD1wyjWCYzQOfwjV4kfvMvIiSlGv5xl7FSWkS+zhL+YxjrwEClxGyF2DSlyCd/oJUa++IqT525x7dYjHjycJp3OFGXM/pKU5LM8ePiIm7cfcPf+FLfuTXL/8SzX789y6d4M16fS3E1leZCD+9lCg+ROOs+dTJ476Rx30nD7yb00T0nluZPKc7vYULmTznM3DXeeNFjSeW6lc9xM57hRPN9KfZ1CNH5W0qeiPk2bs4XIOVuMprNFGWfh2hOeSY0L0bLAVzM5vpp+SiFC5rg4WUxXZ+DCdEHKc1MFIc9Pw/npfEHE/DeI6I2dx5+4iD95kVD8DJLHS9gIEbUi+IwApuafS0l1xYfXCGPqUQw9ht1usnOnDV1LFoQzYphmHEOPoiqRuSgoCD4UJYQk+HA7dTQ5iK6GEQU/khJC8Phxu7xoeoyBIR8VtbtYsWqAprYh+ob8SHIESQxiWUkUOVyIiIIfTQkS8CWRRR+yFEDTY3OpbzA4wdbtHpbX97BijZv6tW5qVg3QuNZGw8ZBVmwaoHZrD4vXbWfh+m0s3rqDivbd1HbvpEXs5rtN1fyzzz7hn378Pr9fVkXNHoVt/VE85jFM31kU/SQ7XSP89fpd/PWmfbyyz85Pugb4L3v28b2uDn4wOMCbTg9loo8NYoTd0QnWDQ/TmIyyajRGXSzAeq9JRzDClrH97ExOMBg5yO7QITb4x1nauotly1dTW9PGnh0d+CSdgEdA6esjIHrQbDYcHV0ERBVPn42+PT24BkScNh2XM4DbHUOQxpH1Q0jGkUIjLnYJ/+gNokfuMfLlDBNnskycyTP8ZYbAF5MYE/fQR+5gjd5EjV0kfugqJy/c4cbdx8yk0kUZc78kZS6XI53JMTmT5+aDLKevpzl8aYaJ8485eX2Kqw9T3E9nmczneJzN8jCb5V4my510rtgZhXtpuP8M99J57qVy3E/nuZ8udFFvFymInC2ev87tdI7b6Sy3UjluzOa5OZvn1myhQ3pzthBxn+X6TJbrs4X3Xpsp1I5PRLz6d+rUJ02fuXT2SSo7ky9GyyyXp3NcmoKLU3BhqiDkhWKdeXEaprLfIqK/GAmDyXN4A0cQHAoJXxSf6kMXDaxiJNRkC1nQUQQvqhzAa8UxzDiWNYzPO4ppJDDNOLoexetNFupCNYZlJvB4vHg8XnQtjOixUCQ/uhpBEP1IUhBFDiOLQVwuH5o5yoAzTvM6F9UNnWzf7cYyRzCMBILgw9DjmEaCgH8UVQ7gcmhoShDTiBIIjuO1hnE5TDweH7vbVVatF1i91aJ+rcCKVjsNq21Ur+yibMVuKld2ULFyH1UtHVS3dlC2ahdLV35O884OdqsSjQPdfLCljZ801fDTlma+X9fI36xooWqXkzWdGs37JP584QpWbnXjdh9ENo7RbUuyxRHhvd0DvL5vgI+7nVQOaXx3107+tqebv+zs4PnBAd6VBF5x2ZgnCfzC6aDGIyOHD7IrNMGCIYH563by8i8WUra8iX27e5HtArrLRdRQMR12TKcD0+XEdNow7IN4Ojvw2m0ofX1IvYOoQwKOLjsD7TZs/QouVxiHO45DGMOlHkK0TqJGLuBNfkXk4B2GT0wyfirNxJksyROzRI/PEjj8GGvsLubILSKHbnLozD3OXnnIrXtTPHg8zczsDNlslmwmz8xsjruPMly/l+HC7TRHr2RInEpjHnyMMHYf6+gjxs4/4vK9Ge7NZpjKZ5jK5XiYyfOgKN+DzDeR40Emx/10jntf4+mI4+4zo4nCvVwheqbgzj/A7WdT3pk812fyXJ+BazPMpa5/l683fQrp7FdPIuVMoeFz6Yl8M4XzpelC42f625o1oZGLREcvEBs7h+Udw6uYRL0B/LoPU/Vi6QE02UIRDVTJiyr58JpRTCOCZcXx+5KYRgxNCaPIIQTBh6qGUZRQIfWUQ0/TVSWE6PEiiwFEwY9SfK7IhbTVNJOISowNW5xU1vdQ29TDnnYFWY6iKmEsM4FlJvBaSWQpgKVH0ZQguhpEFv14hABe3wjh6CHsTj8bt7oore2ktL6XhnUSbVsMWtaL1DcPsLR8GxUN+6ha2c6KVZ2saOpgyfLNLKv6nPVbBwjGDhEbPko4uZ8Bl4RD99ItG7T1DNG4r5eKnfv4xaoW/mJxCT+vqefdVetY0LqDirVdbNglsHcgiFPcj2WcQNOO0mlP4hQP0OoI8nGfwF+1d/F7u7fzna49fLe/h4/6PKzu9rHWSvJRdydl2/eycWsv23cNsLJpMz0dgwR0LwFFIyDK+ASZiG5guJ2YLjtelx19oBetrxe/w4l3yIbY3oE5MIQ+aMfTNYinx4Gtx4FrSGdowGRg0I/DFccpDONRDiCZJ9DDZ7GSVwjvv8PIsUdMnE4xfjrN6JezJI5OEj38kNCBe/jHbxKeuMrYF9f54vRNTp6/yYXrj7h4c5qTX81w+OIso6dSRI6lUA/MMpCYpCtyn57oPTzjD4idnuT0zWnuzWaZyeWZzsPjbJ6HmSwP0nkeZCjOFHM8zOa5n85yP53lQTrLg3SOB89EyrvpHHeLshbuF0VN5blbTHXvpAvX91J8jbuppynz7dQTgfOFCPkkMhaF+0aejERmn3K52IG9OJ3n0ky+IOEUfPX3iRgZuUhy4iLJsXNYegy/qhPQTQKWH58ZRFe9aLKFpYfwmjH83gR+bwKfFcfQQoVOpRpEUwodUUkKIEk+ZNmHogRRlBCGEUPX4shSeC61lMQggsePKATQ1BiaGkfXk7g8ERqauyir2Ud5XTvt3SaWOVroqhoxZDmIzzeMoUcRBC+aHkHTI+hGHMMaZ8gTYV+vl7qWLhZXbGdRxV6W1nSxotXFyjUCLeskGluHKK/dR2V9OxUr9lFV305F7V4Wl31Oed1eFlR8TvnKvazaNMjWdpn2PhNJSeIPHCQYPoCghDADY1iRCURflH0uD1v6+1mxazcftLbxen0j77as4b3VG3ln1Ubmr97Oqj0OPu8z2eGKsqxD4F+UV/KbK+v5l22t/O76dfynrft43nWAl9zj/Lyrm/L2QXqHDLp6RVa2bEfyWCSCSUyPRlC18EuFmjFm+gmpBqbLjTY0hM/txuewI3TsxW+34bPb8dls6H39aL2DiN39qDYPrm4bnl47qkOid08vA112HEM6TkchcjqFEQT9CFrwNGbsIv6RqySO3GXs5CRjJ2YYP5UhcXyW4OHHGBN3EGKXURKX0RIX0ZOXMUZvIA/fRkjeQxqZRBibYmj4MR2Rh+wKPGSz7z7bfHcYGH6I9/hjjl+f5fZUltlcjhQ5prI5HmVyPEgXRHyYyc3x4BmeCHp/7t5TYe+ns9x7QibLvXTua+nvkxT4TjrH3bnatZjiPklfn0lbr81FzGcH9XxtgP+EK1/jaeNn5ttS0/jEFYb3XyQaP45PDRP3h4j4gvg0H97iyMJvhgj4ChJaRhRTj+A1Y1hGtFjvFYXUYqhqGEGwUNUAuh7BNAuNGlkKY+gJJLGQihYaOBEkMYQshfFao6haHFmL02uLUN3YTVntPrbv8mAYSQK+UTQtgqqGcbstTDOBaiSRjVFsQowtewSaNgywvHEfn5Rt5K35q3h3QRvL6nqobXPRvEmlaZ3Ehm0Wm3eYbNgqs2GrQss6J2s3S7Rt9NDUZqNh9SCflG3izflN/GL+Kj4u2cjimu0sr9tFXXMnq9b1sn6bnR0dMvt6DYYcAYYcXmQ1SjA8gS88hl30ooVGGNB8bOgZoPLzLZRt28Q7zU28uKKOH61Ywb8vXcrvLl/Gb5WV8G/qanijs5d3jeP8ReAqv7d2Ex9v2sXeTpFde51s2TqAqUYxJS8RI4xXNAjIPgKyn6gZJWqGMV0qUd2PV1RQbQ7k/gEspwN9yI7X6SbgkTBsHoKigdDnQLMLBEQNr1tC6usn4BHRbS4Mp4yn34Wjx4mtV8TWr+IYMnE5w7jEEdzKBB7tIHrwFMHRq0QO3Wb45GMmzqYZPpUmenwG38FHGKP3cIWv0qmepdu4zB71Aru0y+wyb7DVuMl27122+R6xyXxAm3aXNvU2W323EQ894vCVaW5MZpjKZpklz0weJrN5HmfzPMrkeZjJF+TM5r8m5d/HU4G/nvrez8DdTK7YNPrlmvNp3fn1htCN2Wxhu2aGQo05k+PGbJGZ/Jy8V6YKGzVX/yERRw5cZ3jsPKHQQSK+CPFglLA3TMAbJhJM4reiWHoQvxWdi4SW8SQlDKEqfnQ1iCr70bUoZjEF1bQImhpB12IYenwuEmpqdG6MURhbPJkxhpGkELIWo3sgQH1zHzUru9nTrqFqCUQpiKJG0M04ihbD5g6yp9ugdfMQta3dLK7ZwUfLNvLmJ028+kEdr3xQy8cl61m9Xadxg8SKNhdVK/upWdlHdX03VSs6WNHUS0NLP20bPazbIrNlp8nOjiDlje18vGwd80rXM790PQvKNvDpsrUsKN/E/LINLFq+iYVlG1latZWyFTsor9tBw+ouWtb3sX6bje37RPocQdxyAl/gIIriR1csBLfCvo5u+l0i/ZLO+t5+lm3axILPN7Giu4dmp0iDHuPVrdtYtHUPyeET2OwWbes60JUwhmgRkP0EFD9BI8xweAS/HsSrBIn6EvjVAIZLQ3PKBGQLzS4SkC28golqV/DLfgy3iWyTiZpRQnoQy6MS1S0spwe/S0QZtCMP2jHdIvKgA3nIidBnx91nxzPgZqjLhr1fwD6oYrOZ2N1hHNIwsnkUPXIO/9gNYkceMHZymrHTKZKn0kSPpzD3P8QVv0V/6Aa79Musd55hnecira4LrBG+ok29RbNyhwb3TVa6r7HFuI1z7CHJ85Ncup/iYSbHbD7PTD7HZDbPo2ejZDb3jdePssXX2Wev+RoPsgUZn67XFdfz0jnuZrLczTyNqHfT2WL6WuzOzua5Oft0tHJ79snaXJ6bM4V1t8LKW64YJWHm27qmE4dukhj+knBogngoTtQfIRaME4+MEAmNEPTF8VtRfGYUy4jiNWOYeqSwrqYEUWT/nJSmkUDXYmhqYcwgCUFUJVJ8XViLU5UIohBAkcPFiBicG/Z7XF5EOcLmbQ4aW/qpbuhkX5eF5T+IR4ojqyPs69JoXd9LSeUm5i9tpbz+c5rWdtG8toeWdT00re2haU0v9S3d1K/up3GDh5o1Dsoaelle10NFXRellXtZsGgLZZW7qVjRTlV9J5UrOiivbadpjZ2Smp18WrKO+aVrWVi2noXLN7CgdB3LqrawtGozyyo3s6h0PQvLNrBg+Ubmla7ls7KNLKrcSvnKPTSs7aPtcyebdnrY0yGybVsnWzbuZPeODtr39iILAfzWKIYaw+3S6bNJLKxcy5K6jVS0bKN03W5WbO6ma8Ckq0ehdU07uhwkHohjeQzCRpigFUKXTIJWmIgvQdSfxBC9eGUvhmAg2RQCWgRLCmDKYUw1iqGEEV1efEYCXQ6hy368ahDdo+FTLCxBx9UzhO6S0Jwiit2NPOTEcAmYbgFlyI48OIQ8NIQ0aMPT24etowtb1yCDvQL9AxoDdj82YRinegA5cBot9hX+/bdJHHvMxPkMBy7mGT+fJXp8BmXsHt3+q2wVzrHefZZmxxlanBdY5bhIve0KDY7rrBJusM64Rd/IPSKnHnP29iwPZrPMkiOVL+xuTmbh8RyFqPk480wULZ4L8DUezUmZ/xoPMnnuZ3M8yOa5n8kW0uDMkyhZqCsLI5aCmLdnKVLYX70583Rx4fpsjmvFOvNbRTx45CbJ5FGi4TFG46OMRIZJRoYJB2IE/HGCvgJ+byEVLdSG4bl01O9N4jXjyGJwLto9ST+fXKtKBF2LF0cLEWQpNPfM4/YVBFWjiEIAWY3RPeCjvrmPqvoOPt8hsGWbk4amPSwtW8cv3ivnpdcW8LPn3+dHf/s6Lzz/JksWllK6uIya5bWsqF1Jy6oNrG3byabNg2zYrtK43s2y2i6WVXdT3+amfq2LmqZ+GpoGqG/oo7xyL+WVeygp20Fjcx+lVduYt6SNeUtamb+klflLV7OwZA2LytayqHQNi8rW89mytSxcvpGS2u1Ur2qnad0Aaz53sn67i3VbBmlbu4+6FW1UlNdRsngZJQuXULJoCasaWmioW8e8+TUsXNxEafk6lldvZNWafmpWdlDduI9Va/pZva6fptZ9bN46yOo17SiCD6/iI6KHsEQTQ7aKIkaI+OL49TCxwDABI0zACBM0o3jVEJYSxNCiWMYwohDENEZRlCSKmkBRYggeP4LHiyIHsQ8qeJw6otso7BULKpJLwhA1dKcHzeFGdwkYbg9ejwepvwextwt3VyeKzYln0IXsUhnsstHX6aCvV2HAHqbXHmdQHMdlHkMMncU/doX4kXskjj9m7Gya8XNZRs9k8B5+jHv4Hp2+66z3nKPFeZb6/jPU9l+geugrGpxXWX4AZuMAACAASURBVK/eojN6B/+xR5y+McO9mRyzQArmpJzMFFbJHmfyPE4Xyfw9ZH+ZR9k8j7Lw6FvS37kubirLnVR2bv55J5XnzmxxFlrk1mwhVb0+A7PflpoeOnqTROwgifAoo7FRkuEkw+FhYqEkAV+UoC+OpYfwmZE5CS0jOpeemkZ8LsrJUghVKcwYDT2CJPrwuC0MI46qRFHkCLqWQJYiiFIQl8tEU4JoSrAgpRhEFCIMOWPUt/ZT2zzIotIt/PDHH/A3P3iLH/7wLf7iL17i+99/iZ/85DVeffkdXn/xNaqWLqO+rJS60lIWf/g+FQsXULl4CeVLqqhv3EN5QzfVzXaqm5007wowTxzlJSHCG84oS9wJ3trqomSnQskaG+Wre6lZ3UV14y7KqjextGoNC0pbWFS2mvlLm1m8fA3LV2ylvqWd1RsHWLt5kLYN3TS1bqe2bg3l5Q1UlNVQsriEmuXVVJcup2rZMuqWl1OxdAkVZZV8+OES3nhrES+9vpjX31rOp5+1sHaji9b1NtZsdLBuo4PtO5zoRoKeHjeta3ahiF40j0ZA8eGTLEzBIOqLYcgmqkfDki18shev7MOULAJaGEP049MjWEYM+5CO6A7gdgdR1GEkOYnLE8btCaMawzjcAQQpRnefWriWI9jsOrIaRpICCE4NwangcYioooYpaWhON6rDiU+UUR0CqlPEJ+uYHhHV5kFzSmhuA8FpMtgvYndY9Nt89NmDDLrjDAgjOPTD6JFzBMaukzz2kInzKQ5cyjB6Pk3sdBr1wEN6AlfZY1xlveciTYNnabRdpH7oIi2ea+zw30I7fJ/jV6e4M5VmOpsjnc8znc0ymc7xOF1o+jzh8TcwmX2WZyJs5glPxCzWp5kcDzPZYof32W5uhgepHA9ScD+V/3rjZzbHrdm/T8QvrjMc289YbJzRyCjD4WGSRRFDgTgBXwxTC6IrAbxmDJ8VR5H8GFoYQwtjmgksM/l0O6a4zqbIQSTRj65FCmMLIYAsRVDkKIoSRZbDCIIXl0PD7dKR5RAuTwBRjLKv02TzbouVa10sLd/BT5+fz9/++D1+/rMP+cnfvsOPfvgaP/nxq1Qur2HVijrqy0uZP/8TFixdTGnJEpaXLqVsySLKS8pZ0bCH5fU9lK+0UdXiZm17jD/vM3luSzfPbe/nX/c5eEmW+I5N4g96Ff540EeZFKe5dStNzVtY1bad1nU7WbOxnbb1Haxe307rmt2sbNrIiuomykurWDR/EQs/+ZRlCxZSunAxteXLqS0vo7JkGTXLSmgor6BueTmtDQ2Ul1Xy6bwyPvi4nLc/qOSNdyp598MGGpq6WdXaR0tbPyubu1i3oQ+bw8fgkMqadXsQPAZhM4zhUQnrASJGCEsy0EQdQzEJGkF0l4rpMdBcKu4+N6bgxTMkIbp0PE4dwWUhiQF0PYHT6cfpDqJoCdxCCFlLIsgJnJ4Iij6CW4zi8ERwChFcYhS3EMHh8uEWA7g8PmTJj+jWcQwKeBwKlhpEcuuYig+/EcCQDCzRwqf4sGQLj11Akw0MLYDs0ZE9BrYBNwO9ArZBnf5Bi15HEJs4hug7gRY9T/jQLYZPPuTg+RRfXM4xejaN7/BjxJF7dAWuskU4zxrHBRqGzrLKdprd5leo+29z5PJjbkxmmMnnSJNnJp9nKvts9MsVyOSK93LP8DR9nfw7PJWz8G89yuTnBJ+TM5XjYQoepPJzUfNucXRyexZS3ybiF0evMhqbYCw2xmhsjGQoSTyYIOyPEQkmCAWSaLIXUwsR8CUx9UghEuqRgojFFbZn90k1NYpuJFDUgnCF9bYQihxFVWLoWgKP4EeSAjgdGoLHQhQDCHIISYkx5IyybptMTVM/pVW7eP3N5bz8yiJefvkzXvj5R/z0x+/wox++yssvvs2H73xIbXk5f/nu2/zmKy/zhx9/wF99Np+/+ehDfvjhZ1S2DdC21Ufb9iDbeibYNXSAl2xBnvu8j+c29/A9hwf1/CH+eLCf57Z08Nz2AV52+1g4fz5LP5tP+eKlVC4toXxpKSWLl1K9vJLlS5awZN6nLP7kI8oWfkrppx+z7OMPKV/wGTUlJVQuWUxjZQW1pcuoWbaMxopKVlZWsbJmBa3NbbS0fs7H82v4cH49b39Qy3sfNVK/soum5h4aV3ZS17CPVc2drGjYxtr1Hazf3IVS/IMOan5CegBTMFDdKl7Vh0/zo3k0goofzaFiuAx8khdLMFGcCqpHQ/HouG0yhhrCaVNxOXQkwcLj1pAkL4LHh9NhIkph3GIItxhmyBnEKcZRjAlEZQRRGcYpRhDUBIIcQRDDuIUwghRF05K4XAFEIYIohtCNGF4zhq4G6ej2sFuO4JL9GHoAU/VhKAaaICEPOZBtLjyDThwDTpxDIi6HgcPhxeEK4pGSuJVx1MBxgmNfET9yl9GTj5k4l2L83CzDp2cJHX2Ma/gWnf7rbJMvs8Zxhq36BVzJK0ycucvNR7PM5AqLerPAVC7PVC5fjH45pjJ5pjJ8jcnMN4iYgck0TBefP4mYjzLP1JlPpEzneZTO8zCdL0iZynM3lSOV+7aIePAMY4lxxhJjjERHSYZHiAeTRANJQoEkQV8CrxHG0sOFkYVZ+AUHfMni9/9i+LwjWGYSyyxs1ChKBE2LoeuFtbdCs6aAJIZR5CiCGEKUw8hqBJfHh8Nl4XR7UYxhJGOclg0Oyuu6KKvczauvl/HCi5/xwkuf8cKL83jh5x/xsx+/zc9+9gYvv/g6NZXV/OcP3ue5H/+Y//WV1/hXb/yC/+O1N/gXP32R0k0OtnWP07zFS8N6jVWbTd4VRvhHW3v5n7cP8s/b7Xxf9fNb7UM8t6WT57b38hd9Eu9+8gnzPvmQJfM/YcEH7zLvnbf45J1fUL7oM6qXLKBk3keULfiE8kWfULn4M6qWLKLss/nUliylZtlSqpYsZlV1Fauqq2msqKSlvp7GmhW0rFpD7Yo2lpa28tmytcxbvIbFJRtpXmenpbmfhrp9NK1sZ3VrB709Mrt3DrF2UyeaFkITTYJ6EJ/qRXJIxPwxAnoAn+YnoAWQnTKSQ8Ir+/GrQSS7jF/24Vd8SA6ZoBVGcikIDgnBIaGJOqqgIrokXDYBQ/HjGBQQ3DoOh47NYeLyBBGVOG4hgiDFENUYujWKagwjq0lEKYFqjCIqw0jqKLI2iuk7iKKN4PQE6LKbrHNFqTaOsENKoFtJdCOCaQbRFBPVIyMMOpAdHnyqF1My0CUdS7VQXQqqU2agvZ/eDgfOIROnPYDdFUXUD2BFThEev8LY8XscODPFxLkUE+ezRE7MII0/YK/+FdvEC7TrF3BFLzF84haXbk/xOJVmNp9nNptjKpNhOpNjOsMvk/07zD3LM5XJF2Qtyvm0UVSsI5/MMVMZ7s1muDOb5fZM9ttFHE0c4sDwOOOJUUbjY4zF95MIJQlaUYK+JAErQdCbJOQfIegfxmfFCQUK1wFfEq+VxGsNY5lJTCOBqkRQlQhmMToqcqh4L44sRZClCKoSQ1HjiHK0mBoFEOUwbiGEqA6zt1Nnee1eKuu6qarr5PU3y3n+xfm8+toS3nirjDffXMobbyxgxYpW1q3ZSHNjEz/4+GN+46XX+K1XfsHvvPwGv/3K6/yznz7Pm1VbqF2rUNsmUbnKRW2rh7eHovyPO/r5jhzn3w76+VfdKn8kRvgPSpT/pcPNd/sV/uS11/k3P/gr/s0Pvs87H77H8gWfsuD9d1j2yYcsX/gpyxd+Ssn8D1m+8GOqlixg+YLPqF66hOoli2msqqC+YjmNleW01K6gtaGBproVrFvdRtPKVpaXr6SieiPzlqzhvU9X8sH8Zmqbe6jbaKduwyD1a3pZs74HQ45gG1RpW78PRQmQCA1jSha6qOFVvFiyl4AewJILX97WPFpBTDWA4tQIGSFUu4I8JOKVvWiigeLREJ0yolPGkC3C3jAeuxvVoyDYBCSnhORUkDw6Ho+BKAYQpQCC4MPtMvF4TNxuHYddwWFTET0BFDWBqo/h8kQR5SSyOopmjGNzBuhy+xk4coV18bPsCx+nTxlBMsdRrFGcQgC3p7iHLHox9SDBQBxTD2DpPnyaD3HIxdC+TlzdAyiDbuwdg/Tt7qFnbx+OQQ3boMWQPYhiHkL2HcWMnyVy4DrJY/eZOD3LyKkUwSPTaBMP6fZeZjByDSF5hdixG9ydTjGdLaStM1n+q5nO5JlK55hM55hMFerQh+ks91Np7qcyPJjNzvFwNsvDdK6YykIm9y2bNfvHjvDF+GEOjhxgInmA0dgE0UCSsC9JODBCyD9KNDhOyD9KODhK0D9MKDCC35vAa8bQ1DCWNYxhJND1ePHrTEEUJYzLaRV3SQsCulw+BDGIRwgiy3HEYu3hEkLYHD5EJY5HStDV76OhtZ+y6nbKq9t58+0afv7SAl54ZQkvvbaUn74wj+df/Jj331/MkiXlVFeuYGFlA8s2dVH2eTev1azm99/6kB+UNrJ09SAr1ipUtXhYvtJBbYvAJ7Y4/8OOAX59l43f7lX5rpTgPwphfs8d4X/q9PDnUoR/99Y7/NM/+x7/+L/8KT//xass/uhdFn3wNhULPqVi0Xyqly6ifOF8li+eR23ZUqqWLaG6pISVVVU0VlWyurGB5oZ6GqpqWLOqhdWrmmld1cKato1s3LSXZcvbePeTet7+uJ63P2ygdvUArw6F+SO7l7+x+3itT+H9fpUFe2w0bu5GknwYooEpGQQMPyEziCEahSaN6kN1q0S8YXyaD100CehhdI+B5tKxJC8+1Y/sVtFFE8EhoXg0FLeKZ8iD5JJwDznRBQ1V0FBEA0MN4HEbeK04XiOKIlpIHgNVtDBULx6XjH1IwGFTCPjHUI0kqpFA1uIoehLVSCIIQfqkMNXhk1RETrN17Dz95gQ2eRjROoBLGcYuRnHJcVRzBFWPoxkJ/MFxLG8CQ49iqSGcfU6cvU40l4Y0JODpdeDsduIaEOnrdODol1CcBp5BEXuvG8FhoJnDKNYhPMZxlNhlvPvvYO6/S+D4JPrhKWInH/FgJsVsNs9MNs/sE9EyFK/zzGTyTBeZyuSeypfO8jiV5XE6y+NMkeL1ZCb3zGeyTKULzx6lczyYzZLO5r5ZxPGRLzg4epj9w4cYix0gERolGholFp4gEhwlHCgIGA6OEvAl51bcnmzX+KxhDDOBasSL9WAEt8uLYSQKe6ZqIR0VhRA2m86QQ8fh8uIWIkjqBC5pnCFXBKc7jCjHkLVhdN8hdncFKK3ponrlAG990MhPX1rA868t44XXlvHj5+fxk59/zE9+8g4/+uFLfPrRQuavaOKHFU38pK6N7y2r4TsfLWHZhgEat2k0f25R2yZT2eymeYNOhTzOr+8Y4Ne29vP7/QaveA/xPXeY5z7v4bkdvXxPDPMfPvqE3/jrv+TX//N3+fGrL7Dg/bdY8N5bVCycR/WSz6heupDqkiVUli5j+dJFVC8vpbKkhPqiiA1VVaxqaGTlikYaaxtY27qW1pY1rFuzmfrG9Xz4aS2vv1vJO5808v68FqpXD/D/9lg8t8vG9zSTeYk4z3V5+NddMtWbBxE8hXGCV7OwVAPRIRLUAyguBVOyCFthTNnAFHUs0cSSfKgeA0v2E7QiqIKBV/WhuFV8ehBdtpBdCqpbQ3CIiE4JrxZAdKp4jTCq6EWRCrNiy4hgqAFUyYupFb6RY+kBFNFEdGlocgBdD8+hqGFULcLQkEJn5CA/9ozxrn6E0tBxbKEjDIkxRHMc0RjHqSRx66NIxiiKPoKij2D692P4DiDrI1i+UTQ1itOmI7pNPA6FoR4HA51O3HYD26CKY0BGcSiYLgXV5sF0y4SsQgm0bZeCHjrK2WsPOXXlMaeuTHHuxgw3H6VJZ7PMZnLMZHPMZHJMp/PFNLUg22Qqy2S6INNUOsdUOst0Ost08TOzufwcM9k809kck5mCdA9TWe7PZrg/m+ZekTszaVKZ7Denps5Bk4nkIfYPH2I4Ms5wdILh2AES0f1EQmNEQmOEAiNEQqNzUdBnJQj6R/FZw3jNBIaZQFLCKMVv4qtKGF2Lo0gRdC05N7JwuX0IUghZiWNzR/AlLhLZf5chaT+CcRC7OEJXf5CNO2SqmvqobrLTsknl/U+b+elLC3jzvWo+nN/Mx/Ob+OiTepYsbaB55WpW1a2ktHUdf7iggj+YV8YffLyMPyttpGKrg5U7dNp2hahq8VBSb6OyyUG9OM4/2W3nN7tE/lRJ8F1XiD8Xo/z+oMk/2tHH7/Yr/PGCEl5YUsrP5i3ijXfeonTeR3z27i8onfcR1csWULVsIRUlS6gqLaVi2TIqS0poqKqiuqyMldXV1FVU0FTfQEtTM02NTTQ1rmLD+s2sadvI+x8s5pVfLObVdyt4+9NG3vushcZNLv6m38+v7XXyHcHkeX+M5zpc/HaXQOXnNpxuP7FQAkvzYipeQmYIQzQK/5OCGSZshfEqJj7JwC/riINugloQr2wRtiKEfVEkp4wle/FqASzNj6l5UQQV2aPgt0JYWpBIcARNCuC2q3hcOorkw9BCKKKFofoxVD+KaGCqPlTJwOOUkT0GiuTFNMKYRgjBY6ApAVTJovPAKX4g7ucj33He1PcjHTyPqA8j6UlM3wRm4CAeNYGkj2B6J9C9E8j6MLpvAl/oELp3At0awyNE8EgRFC2GpkWx23TsTh8eKYzdbuCyyShuFdHuxlJMQt5CCbS304vDPMSXV+8zmUqTz+fI5nLMPolWxfN0Ost0OsdMJstsNksqmydTJJ3Nk8rmmcnmmM7mmC5KOZnK8iiV4VFxdHFvJsW9mRQPU1kepbI8SuV4lMoxmS5G1EyebDZP/ptE9DgCTMQPsz95pMDwEUYSh4iGx0nEDhCLTBD0DxMJjc7Vhn7fMJaRLDZoEqhKGFEqbMjIShRJjiHJMRS1IKCsxHELIdyeIIIUQ9VHcUgj6PFLRI5Msak9QvMWlYqmfpbVdrC0toslNd2U1g9Q3jDA+5+28vwrS3jxtWW8/GY5L71WyiuvL+PDjyuoX7GG9as3UrdhB99bvpLn1+7hxdZdvL2+k5pOlabdOqWNQ9SvlWncoFDdZKfOPsJv7HXymz0Svzuo83/bLf7Q6eV3+3V+bY+df9kl8EeflfDSwhI+rqjng08/Ztmn71Hy6ftULZ5HzbKFlC2cR1XJUipLy6gpr6BqeTnV5RXUVddQW1FJU10drU2raG5qYd3ajaxuWcPqltVs3LCNdRv3sqxyLe/NX8nb81by7metrN4q8tPBIL8xYPJ7Dj//l9PPv1cS/J89MlXb/z+63jI4zjNL38/+dmfGyWxmAg4Nhpw4aIcnOxAyxswgy2K1mKnFzMzMrGbmFqNlkMzMzCTLknL9P8gzu/WvTFedqn67nq9X3+ec95z7aaNdZECvMaNV6DGoTVh0VgxqI72WXqw6C3KRjF5TFxaVEWWbFL1Mi6JNjkllxGroQqvQo5FpZ/2HlEaMOitqpZ7WFglatRmlzIhe041W3Y1KbkEhM6NQzG7NqNWdKGUmZGIdCpkBtcqMSdeFydCFSqFDLTegVpqwmgYw6nqQSbVIJWpkIgXmg6dIHzlJ2u5zRPUfpfvIObS6AfSGIYymYSyWXVitoxiMQ2j1/eh0fbNL4Npe1No+9IZh9IYRJLJuRLLO2Q0hwxDtIjMdIittIjPtHXrEIi1SiQqJWIlaYUSv7UGjHaaioZPipl4OX7rL7ckpHk9PMTk1w6OpGSanZng8PfMv4Kamf2Jqana38tHUNBNT/1TKae4/mnqikLM14b3Jae5NTvHg8TQTU7Mq+fDxbFo6MfUTj57A+2iaf6W9D6d+Ynrm34AoF3fTb93NSM8+Rvr2MTIwxkDfXvp6dtPfu4fuzhFMhr5/1YazTZp+DPoBjIbB2Y6ppm92g0Ldg0zZh0Q5gFg1RIe0jw5pF3L1AHLVICJpP/WtnRRX60jJlVJUP0iN7CgBse0Ex4vwiWjCO7wB9+Aa3EPr8I1oICCinh1OiaxY68ny1W4sXSVg8Y/OLFvhwrLlO1m+dBsOOz1JSClAEJ9HaFEz4RXt2MTk4JpSgTC3A7+YZoJj2/GPrMczsIzASiPPFTfzbEU7bzdrWdhq5P0mDX+sV/FfJS38rkbGJx7+fLFuIz9ss8NW4ESIjyv+rnaE+QgI9/Mi0NMNf09PQgODCPLzJyQomAD/AIShYcRGRZMQE0tSXDwpSWkkJ6aRlZFLWmoG6Wl5pKSX4OGfzBaHcNbvDGOdTRheoUUsazLyVHkb89q0LNYM8CexhT/Vq4gskyOWmFDL9Vj0nXSZejBqzPRY+ugyWtFJVWjkKvRKLSaVAZPKhFFlQivToZPPKqi0XY5OaUAj12IxdKHXWmlvVZKXW0dxqYTGJgt1DUbKq5TUNeppae9EphxCrh5Eox9Box1EqepFqe5Gp+vFYh7AbOpDozYhl2pRyvWolSaM+l7EIg0KuRGJWMPIngPcmJji1J0HXHjwiN7dh9CoujAZ+rGYhunqHMVkHMJsHsZo7sdg6MJo7Ean78Jg6Eev70ej7Udv2oXOOPIE1n4Uyl5a2w00Nmvo6NDR3qZE1KF80vTpxmIZRWPYTVVTN4lFGkaOXeHUtXtMTk3PQjL1E4+nfmJyaoaJx7Px8PEMDyeneTD5RCEnp3k4OcXE42kePZ7i0dSsUj7+Z0zB1PRsyTc9DY+nYPIJeJMzs/GvevOJok7PzPDTz9WISnEPw/37GekfZ3hgjMH+ffT37qGvZze93aN0WYfpsg7PQmgawGoexKCf7ZDqNL3otP1o1H1otQOotYPIVAOozQcwDZynRTZKk6Sf2tYuSqpNpOXJiUxpwS+qGi9hFT4RjfhGtRKVriEqXU1wvITgeAneEc34x7QRktBBZLIYB7c0lqwUsGi5E8tWu7FslRsrVgnYvs2b0MBoQvyDEQaGsXy5DX/7ZhPfLN7GotUOLFvvyjanGKLSZYQlinENKEXgV4R/sYaXyjqYU9bGG81aPmrSs6BZy5+aVMwpbePlSjHfBETw101b+WarDWu3byXI2w1Pp50Eeroi9PchxN+PYP8AggMCiRKGExIYhDA0DGFoGHHRMcRHxxAXFUNSfAopSRmkpWSRl1dMTm4Zzm5CttgFs8kxig32EazbIcQnrIS1LRZeqpezXNePY/cYb7fq+FODmvAyJe0dBnqsg7MmXioj/V2DGDUmtAotBoUGrVyNTqnFrDNjNXShFKvp1Hehk+tRS2dnUv85m6pXm5CJlEhEOmJiSxHG1JCWpyQ+rQNhXCMRiS0kZElJzpaSkiMlq1BBTrGcvFI5+WVyKmq1NLaaae8wIZeZ0GqsKJVmdLpeOq2jWCy7UKl70Gj70Fh3cejiHU7eesj4+evItP2o1V10WndhMQ9j/OcfumEAa9cuzKY+rJZ+erqH6ekexWwewmQZwtq9l86ecUyWEQzGQXSGQSQyC+0iA3KFBYlYi1JuxKDro8s6SlfPXlol3RTVGMisMVKn30/P+AWmZ2brwof/BO/xNI8eT/9LJR9NzfwLtun/o5bTM09ieubJ7zNMTfMk/ldRJ6efwDgzO0XzaHo2Lb32cIoHUzPM/DsQm2pVDA0cZNfwQXYN72d4cN+/1LC3Z5Te7l10WUcwGQcwmfrR6fvQ6PqQK7pQKfvQaYdQq/tQa4dRaYbokPYj1Y2jH7hKfm0vURli/CJr8IusJyiuGb+oerwjavGNasI3qoWwJAkZFX3k1g5TLT1IZccYcTl6EnL0CBPFhMS14RZQxJotwazbEsj6bcEsX+vJj2vc2Lrdm5jIFJJiEomLiObbbzbw+rxveH3eP/jT2//D6/O/5btVXoSnigmKb8UloBS3gDKiayz8oVLMfxQ08G6zju9ajfylVskbdTL+X3Ejz5W2s0aYzNdLVrJow1Y2bduOwH4HHo47CXAXEB4URFhQMOGhYYQEBhEaFIwwNIzI8EjiYhKIjowmPExIdEQk8XFJpKZkkpSYRlp6Drl5ZSSnlRIQmY93eCne4aXYuScTGlfL5mYzv2/V85XYwhcSE58ounm3RU9gsYyGZjUGnRWzvhOj2oRJa8GgNmLUGOk0WtApNE/SVQNqmYYuUw9auQGj2opJ04lKqkGvMmJUWzBpO9EqjKjkZnJymohNbCA0tp7YNDHRaQoySruIz9ETnaUlNktNUGwzoXFNhMU1IIyvJzKpkcSMNlKzm6mprkGlkFJd1UZmTh1F5WJqGnW0iHqpbjRR22yhUdyLwjyOvucwCu0udMZdGEyjWLvG6O09QGfnPsyde7Bad9PdtZeerj10d+6i0zpCb+8+BgYP0NM3Tnfvfjq79tE/eBhr9140+gF0xiFM5iFUSjNqjRWDqZ/+gXH6+g/QLu2ltNGCX3wVLnF1NBjGmJqeYnp65gloMD39EzNPIJuamWFqepqpJ64Ds+dmz/4TuMfT00xNz/B4aprHU9M8mprm8cwMk9P/TE1n68NbE7ONnnuPpzh96zEDJ+5x69EUU9MzP9+sycmooa9njNGRw4yOzDpwDw3sZaBvL73do/R0jdBpHsJiGsJo6Eer60NtGMbQeQC5ahi1Zvblbouoi7IqLZkFUtIKVGSVdxGaKCIgppWguDZ8I+vxElbiH12Pk18+Dr75pJaYadEeR9V7AYnlJLWKveTUdiNMkZBRYiE4rgXfyDrcgsvYZB+DjVMcO12SWL3Rn5UbfVixTsDKlXZsXmdHREg0S5dv570Fy1jw+Trmf7Scvy8TkFM3hFdkM+6hNfhENuId3khSjZV51VKeyqrig2YtNpoBtsp7+LJZx1N5dfy6tI3vPcN5+ZU3+P2f57Nx/SaCvN3xdLbH101AgLcPgb5+BPkHEBIUjK+3D2EhsyDGRMURHRlDVEQU4cJIkhPTiItNJjkpneSkdFJTc8nMqUQYn2ucOAAAIABJREFUX4ZnWCkO3lnYCpIIialmQ6OB5+rkfNJh5Kt2A+80a/lzgxrfIgktIgMatWkWRI0ZlVSN1dCJXmXApDPR09mPUWOefdaa0Sp0GFRmjCorVn0feqUZvcqIVm7AopuFVCnVYTINkVvQTkhUDWUNPZiGz2EauYy65wwS6wnadIcpaxkgr9ZCXrWVxFwZiTntpOZ2UFSpQNRehkZWSm1NM/HJxYTF5BGXVk9euYGELCmhcY2ExTaQmC0nq1hHZoGKnBIt+WUaahrNaPW7kauGaZf0olAPo9HtxmjaS2f3fnp6D9Hbd5jevsP0Dx5lcOgIXT3jDA4fpbNnPwbzbizdY1i792IyD2PuHKardw/9A/vp6hmjWdRNragfr9hyPJJrSKzVc/b6PWZ+egLe9E9MzvzE45mfmJ6ZYXpmtvlyf3KKB49nuDs5zeT01P82a6Zm/pW23p+c5sbDx9yaeMz9qWnuP57i4t3H3Hg4xZV7k1x9OMX1icdcfjjF4Ol7SHZd5drEYx49nv751xepiaX0du1j967D7N19mN2j+9k1vH9WEbt30d05TJd1hE7LCBbLLkyWXcg1I3SPXKapoxeFegiFZpCCUhnhcXVEp4kITRThG9mMW3A1UelKUgtNxGfLKaq1EBJbz1qbcL5d6U58vorg1HbymnoITG1mtWMiO30KCYhtITylnYCYevyj6nD2K2DJWm+Wr/Vm845ItthGss0uks02Qbi4huDtHkRsRBwrV9nyzgc/8OmXG/lw4Rr+usiVSukxfCKbcfIvxT20Cr/oVoQFWn6s1fFBuZilbWY2tFlY1qLnb+1GXqwS8VqDikVBibw0901enPs6K5evwd/THYGDHV6uAvy9fQjw8SM0MAg/H1+CA4MI8PMjQhjxBMIYIiOiiQyPIT7u/0CYkklaai5eflG4+CbjEpDHNpdEbAWJ+EeUs6ZOy7M1Ur6SWlmi6uZLeSd/rFPgWSSisVVDd+cAeo0ZhUiJWWvBpDVjNXRi1FvR66yY9LNgqqRqZB1yrIZudEozeoWFHtMgGpkBtVSPvEONokONUqxDKtKTndeEf3g5DdJhjl99xKFLE4ycvotq71V0+69jPXIL4/hl1EMXKGruxDM0hbD4XEprm9DpGjDp62lsaiYkIoHo5FxK6tUU1XVS2jhASqGW6EwFUZlKsiu7ya/tI6PMTFKOjMJyNRr9HorL1SRndJCWI6O43EhlXRdltVZKqkxU1Flo7hhAptqNWrsLs3UMS+d+jNYx9OZ9WHsP091/mIHho/QPHaS3fz+DQ4fo7TtAh7yfytYeApOryazXEF8lQ9y9b9YCa+YnHj6e5s7kLDB3Hk3xcHKaU7cnuHz/EWfvPubwtYezsD2a5vrE7LmbD2dhu3TvEQevTnDi9iSX7k9ya+IxR6495MK9SU7duM/5u484e2+KQ5cnUO++imjwKgeuPOLuw6mfV8SstGoG+/eze/Qw+8eOsmf3QXaNjDM0uJfBgdlasdM6itmyB7G8n/oWK3llWpqkY2QXK5Eq+5Gp+iitUpOQKSalQEtMhpL8ukHq5ftRdp+jTXuI9GINta29pBfIcfDN5Jsf3XALr+brtSF4JzXhndLCerds7AIqCE4S4yWsxVtYg7ewBtfAYhav8WTJKldWb/Jno42QzTuEbLIJJDAkibi4DBJjU9iwwYn5H/7AZ1+t5+OFa/jibzuoFB8hJF6CW1A1AdGtJOboiUiT4xXVgG9sPRG5ckLy5fjlSfEvU+NdpSWgrY9FTqG8/Mo8Xnn1LRZ9twQXO3sEzk64C1zx8/bD19OXQF9/vN098ffxJcDPH3//AITCCKIio4mMiCE2Npnw8FiiYxJITEwlNSWT9LQ8ouOycfdPZu2OYNbtFLLVKYbAyHI212j4r8p2FklN7FB08lWHkVeqpXiXSqhtVKCS69FrTOiVBvQqI3q1iU5jD0ZdJzKxBp3ajFZlQNwme6KORszGbrosfajlBiyGXhQSPQqxHqVEh1ysQym3kJPfSlBUPQVtw9T3nKe+8wTmow8oG3hA0eA9Wvc/pmrgOjuiGwnNFeHoG01obCoB4bHkFVZQWdNEQnIxwshE4pITiU5OJ6tKSt+hq/QfvUnngetYx66iH75ARnknSYVa8ioMtIh7sXYfoLmji5QsCQV5GlRNuyguNpOYpSKj2EhyjorMAh15JXoKyjTozfuobbKSX6YlI182633bMUirbJh2+SAieT9aw25M1jHqWy0U1RrxiirAMyoPn+QSEspbOXbxGrcnJrlwd4LzdyY5dmOCs3cmuftomoNXHnDs2kOGTt9j+OwdTtyc4MTNSfZdesihKxOcuvmIEzcecebOJP2n72E+cpvTtya5/nCK4TN3OHJjgkNXH3D0xkPGL92n/8RdWnouUqI8iX7fTR5M/pvUND2llKGBccb3HefQwVOMjx1jdOQAI0P76evdTZd1lPZ2K8WlCqIT64mMbyQqqZ3sEjNZRSqkin46REaa2y1kFcnY7BDDZockdIPXGD4+SXKxGr/oKqLT26lstJJZqGCHWxqff2uPY0g5S+2S8UhsJihXySbvAmz9y4jIUJKYpyM0vhWP0ErcgstZtsGfZWs8WLbGk0Ur3fj62218/c0W/vbNJn74fiO+3qFs2SbgvY8X8emX61j4+To+/ctWqiTHCEtSYO9VjIt/BR7BtfiFN+IdVIm7dyFe/iX4BpXjF1KOn7ASr6BSwmKa+W6ZPS++/CYvvfo233+7FF8PD5wd7Nlpa4Ozkwse7l64Ogvw9fTF18uXAL8g/J9EcGAIIUFCwoTRREcnER4RS1JSGjGxiSQkZ5OaXY5/WAZrdwSxwU6IjUscfmElONZqeKtOir2qB29NL4tadPypog2/chlNrTr0ajNd1n46Lb3IpRr0ulmfWalIjV7TOTuW1i5DrzEjF6tQy590TZU61HIdapkehdSATt2JSm5EITVg0PVTWCwhJLaZMtlemnfdocRwFPPJCWr3TFKxZxLRkZ+o2XWbLRHVhOa04OgTQmxqGlGxeSSkVZBVWE9qajVpKbkEhQWT26ymUDuGeN8NWsceoD46QYXpOHEVFgQR9XiHV5NTokWmGsFs2YNGNURdmZoToxe4dfAWIyPnse6+QO/eK8jNx0kt1BKXKaKsWo+1+wDtskGKqs0UVpmoaOynpL6X/GormUUacks1FFfq0OhH6ZD1U1itwyM8A3v/OJxDk/FLKiSvRc/o6RsMnbzD3vMP6T92j31n73D6xgSHLt5n8NRtTONX6Tpyk/4Td9lz/j7mgzfpOXaPvhMPGD17nzO3H2E8eJP2wctcuPWQszcfod13nYMXH7Dn7B2OXr3P7vP3MI1dp1Z/mvjqIY5cfsD0v5s1TU4oYGjwAPvHT3H4wHl2DR3BatqFUt6FRGTCbNpFWbmCtAwR6Tkysov01Hfsokmym+IqPXJlPy0tGmSKHkqqNKzZFsqKreGUicZJr+7ETVjFZpdkAmNqaezoJy1fyibHRD75ux3bfApZ7pSOrbCa0CI9W3xLcBHWEpWpIjpDQXBcC36RDfhHN7F4jQ/fL3dl2WpPlqxy4/sfHfl+uQObtnhia+tNWGgCtjt9mP/h93z0yQo+/WI9X/6PDZGpMnzC69npkY8gsAJnv1K8hNX4hdfiG1qFd3AlHgHlBETWE50mITpVTFKWmuXrPPnti6/z/Nw3+NvfFiFwcsFppx07bW0RCDxwcXXDy9sPTy8/fH0D8fbyx98vBF+fILw8/AgMCCM8Ip6o6FRiYlKJjkkiJi6Z5PR8fAJjsRNEYO+ZjI1bAjvcEnELyic8X0pgqRxhjRZhg55YSQ9hkm4iCloprmzDqDVjVBvRq42YjZ2zxl4KHWZDDxqlCa3K/MQI+kmaqrWgkeuQdchRSFTIOhRo1dZZoy+lGaO+C7nUQGZ2Ez5hFZRKRxCP3aHMfAzLyQka9z2iduwRsuM/UbfrBvbRhfjEJuIZ5ENwWAhJcWXU1ckoK2umuKCavIx86qvaUO+9To7+GG377iI6NIP2NCSLD7Ejqg3HsDp8wmtIz1PQ3NJJp3EXY72HuHDgKo8fzHD7xB1G999h4OwU1dpxsmq7cA4qJj67A5Gsj87uvcjVg7QpRhk9doPx03fYdfQag/svUtXcTUaBnJaOfnr6DtPc3kluqRJPYRouQXG4CZNJKGokoUxCi+UQql2X6T5yG+P+6/QeucmeM/c4dOk+kr7zNFlOoRi5gnjgMj2Hb9B//DatvZdR7LqOafw6+84+RL37Ch29Z7n/eIrzNx+h2XWF/mN3MB+4zvCxG7RaTyLrv0Rhx14Sq3rZfeY+t+495medvtMS8hjoH2dw8AAm/TBKaQ8tDXoqS6XU16jo6txHc4uJsMhSAsNLkJkPMXTgKi3yYcpqtShU/bR36JHKuigolbHZMYYft4WTUNaNIKqRsEwZmwWp+ERWUFSppaBci7ewgq8Xu2IfWMpqjwI2+hUTUWZms28p9sEVeITV4R5ci39UCxGpCiJS5SxZ78e3y1xZttqHlev9WbHBjxUbfAgIzCAjo4K0tGLs7PyY994/mP/hIhZ+vpbPv9rC519vZc22COw889jhns0O90wcffNx8S/G0SufgMh6hEkiguPbEcaL8AgoxT+siiWrXXn+lbd48ZW3+eKr73DY6YijrQO2O+xwcXFH4OaJh6cfHp7+eHn74+cXgqdnIF5eQfj4hOLjE0ZYRCJhkUnExKcTEZ1IZEwiMXGphEQkIvCLxdYtjh0eSWx0jMQjrJjUfDUpOQpi00RkFGkorTVTWasnLq2KrPxammqbkLeLUUuVaJV61Ao9UpECtUKPQqpFp7aiU89OwZj0XWiUhifG0Hpam8SolQaUcuPsdJS2C63KhE5nJT2zHs+gEsokI0jH71BqPkbXmUfIDk3RfuAx2lM/0bDrKjbRFXgnluLqH0F4dDyJCVkU5BSTkZBKfVUZmXERDOn7OHX0AW3G47TvuUPzgccoTv5EnOggdvFSbAOq8A2vo7rewu6+o5zbe4lbR+8wcXOaRw9mOD9+k+H9D+g+N0NwWRc+aTJcwspJL5DRLu2id2AcqaKX8pZ+9LvOc/DaFH0n7pLb2EVEejvChDokiiGGho7QLuqmuEKLV2gy9t6h+MVkEpRUSFROHQWtXTRbDtHadRJx/wX2nrvH0PHbdB+8QX7rHgrF49QZTtJkPUvv4VuY916lQHyIJus5JP0XUQ5dpk5/HOXAOa7cneLcjQmUA+cQ9Z5Ht+cK8r5zZNYNkde8h7ymUVIq+1AMXOTW/X8aNf//QEyKSKbHuov+njE0qj6Usm56e/YzNHgYschKT9cYWsMInn6pLFnjRVBiMzFZUnwiqiiq0CKT99IhNiCWWCmqULDTPZmlm8KILetBENtKVIGezYJ03IVlZBbKyCiQ4uyXx18WuWDjW8gG31JWCrKJKDOzxb+U9YIMlm+NZOX2KDY5J7HBMYEV2yP5cpETn32/g0++2cqHX6xlwZdr+ev3O/huqR1LfrTB0TmQ7ba+vPPBt7z38RIWfLaGBZ+tY/5HP7LOJgoX/xJsBFnYuGVi75WHk28xDp4FhCZ0kFxoJjFHR3KOHne/Ytz88lm1yZfnX32Hl//wLp999R1OTq7s3GnPlq3bcXRyx9MzACdnT5wFPri6++Hi5oeLmy8ubr44C3xx9QjE2SMQv5BYAsPiCI6IQxgZS2h4LBGxqXgEJrLFMZz19hGs3hGCk18O0WkiwhNbCItrJDFTTEGZmsJSKdFJpaTl1FBdUY9CJMOgNqCUaDDpOlEr9DTVt2PSd6OQGhC1KTAbeuhokaJWzPrRtjVLkUq0dLQpUcpNs07tKjNKmY72Njkp6bX4hlVQLt2FfP9dyozH6Dk9ierIFJJDU+hPTdO67w6bo5rxTZew0SkM//Ak4hOTSIoXkp+VwNVLFxnrHGK3eJhrQ9e4uv82B/fdYvfB++w9NYW48wx17aMoZKMMGg5ycfQaN3bf5u6RB0zcnGLi2jQTpx8x1H0Jxd7bDF2eQVjZg3+2FidhBWmFSkTyXvoGxpEoeqloHUC/6wKHrk+hO3iLgCw1QakdRKa1oNAOM7zrCO3iTkqqNLgExODgG4p7WBy23qEkFDWQWa2gQbOXWvVBqhUHGDx6C3HXaRr1J8msGya9eoD0qn7qNcdRDV+h2XiKzIYR8tv2UqU4TKv5DHkte5F2n8W89zrakYvUaY7SqDuCrPccVYrD5NT2k1HeTVp5F6Vto4hMJ7lxd/LnQSxKSaPXNMje4cNIOgwU5NZz4eJNDh+9SGOTAbN5DwbTbiJiS1my1he3sGpCU6X4xzaSkStCJLHS1qGnrcNIdb0B77AyflgfSlxZL66x7cQWG9ngko6DTw6puSIyC6XYe6TzxXeObHBNY0tABd/vTCayopPtwZV8utSd517/H5793UJ+8/uF/OZ3C3j2dwtnn/+4gP/+/UfMeWEe//nMn/jjW39hyY/2rFzjiJNrCM6CED76ZAkffrKMBZ+t4uOFq3jv4x9ZsSkUO898dnoUsNMjD0FQJQHRbfiENxIQ3UZQnAjP0Bp8QmvwDCzDK6iUtdsCef61d3j+tbeZ/9Ff2Lh5O5s3b2fjxm1s3+GE7U5XHJ082WrjhI2dAFsHATb2Lmy1E7B2qwMbtjmzeos967cL2GznwU6BL8ER8cQmZuMZEM0mu0A2OYSzcnswK7cHs8MjmeDYOgLCqwgKryJIWEJxuRKlbpikzBpSs2pob1fR1iqlvUWGSm5A0qGivVWOWmGipVEye2uWREdHmxJRm4K2ZjFtzWI62pRIxTqkYh1qpQWNyjrruqcw0NoiIzm9Fr+IaioVo6gO3KXccJyeM5Ooj00hPTKJ8fQM7fvusimiGd80CTYeSQjjyslIq6QkI5Pm6mJmZqb56RHcPniH0+YLHO+5xMWxW1wbvMq13uvcGrrJzaFr3Oi9wp2R29wdv8fds/e5fO4Wd8/c5/b+Ozw4+ZATe26g6jrH8Pkpwiq78cvSYR9SRkaJGoV6gL7+cdo6LJQ2dmIZu8TR26AYu0NwvoGA1A4i01uQawYYGDpAS4eZkioVtu7BbBV4E5SQhl90IoEJGURmVVDSaiW/oYeS9lHajMcoaBkhu7aXqGw1+Q2DRGUpyarqpVy0mzrlQZKKTSSVWMipH6RRfZSMql5E1lNohi5RId5HtWSMGvleZF2nadUfI63EQPqTiMqQkFvVyckz1/i/n/+9qDQ+ikHzAIf2nkApsRARloHBso8m8SDFFSrM1jGMpr3EJdfw3Upv7HyLCUlX4BPdQGxyA60dJtpFelradDS1WwlLbOIfqwKILenCK1lGYpmVzZ65OAcUEJPWRGpOO/YeaXzxrQMrd8ZhG1bLP2wSiKrsxiasls9/9OS3f/oLv3pxPr/47Zv84rm3+MVzb/Gr59/mmZfe5dcvzefF1z7k7Xf+ytxXP2TtBjcio/MRRmTg6BLAwk+X8NHCJSz8dDkfL1jO+x8v54dVvmwTZGPvU4q9byluwTUExYkJim3HP6qF4Lh2BIFlOHkX4uZXjFdgGRttQnnhtfk8O/dNXn/nczZu3sGmTTasXbeFLdsdsNnpwg57ATaO7my1c8XGwR0bB3c+/moRL76+gFfe/pRX3/6cl1//hJdfX8Crb33Mmq2OCGMyCYjMwMknjnU7g1ljG8bK7cFsdY3DP6qCoMhq/EPLCAovJTqxmtSsRmJSqhEmVJBdKqaiQUOL2EKHxISoQ/NkMNtEY72YthYFrc1y6mraEXeoaW+R0dYsQyLS0FAvRi6dvXtEITMik+iRirWoVBaS0qtxDy2lTDqMev9dSnVH6T4zie7ENKpjU5jO/ETr7jtsiWrFO1nCFkEyceltZGe309Vu4MieMSYfznD74j1unL7N5QM32Td8lcHuy5zuucZp0yXOWi9zrucSB5SHuHrwOncvPODC8ZsU6qycOHiJsyPnOTd+mevH7tKqOkbTyE28iyz45+qxDyolvViBXN1Ld/core0mSpp70IxeRrL7OimSw/jmG/BLERGV3o5GP8LQyAHaxRYKK2Q4eIeyVeCFd1QcAXFJuIdFEZaSQ1xODfnVWkqa+siv6San0kpOlZWI1HayK8zEZskQJovIreohu7KbyDQ5meVdpJWaKWneRVKhgSb1IcrbRsiqsJBZYSanposa6V4aFWNklxuIy5SQkCMjNKGR6AwRR45d+HkQC8ODsCr07B0cp7dzL9Hh+TSJhihr6KeoXIXJsg+DaQ9pOa18u8oXe/8KQrNV+MQ1EhpTQVOrDrHUREOTivIaJe5BBfx1uTcRuQa8UhSE5urY4J6Hg38BkUn1pGa34eyTxf8scWXRZiFO0S38dUssEeXdbA2u5Os1/jz/xl+Z89J85rzwFnPmzmPO3Hn8+uV3+c3v3ue/X3mPl3/3MV988SMvvfIh897/B98u2sLadY7s2OnFJ58u5sOPvmfBJ0v5aMFS3vtoCYvW+uMZ2YpA2IJfnJTQFCUhSTICY1tx8C7C2bcE9+AKXHyKsBNk4RlUyYad4Tz32rv85qU3+eNbC9m01ZbNW2xYs3YTW7c7sN3Wma07nNnq4M42R08273Rjk62Aj75ewq9//z7P/uF9nn55HnNefItfPvdn/vO3v+frRWvwDIonLC4fX2EW62yDWGMbyo9bA9noGIV3WAn+wnL8QkoJiaggPKaMmIQygmNLsfFOJ72uF0nfJRo1Y0h0Y4glRpQKE20tSrTqTsQdmicQamhpkqFVdaJRWhC3q9GqOxG1q1HKTcilBqQiLXKJjuYmGbFJ5Tj551PU0Y9y7A4lmqNYTk7QsW+Cxt0PaN37gBz9aTaFN+GVLGGDUyKRyc2kpbVysOswP03+xMTdh1w9eYNzh69y4dB1Do5cYU//dc6N3mbccJ7D1iuc33WbIwMXOLX/FhcP3+bCkVt0DhzkyvnbnBu/zIUT17l6/C7lyrMk6c/jkqUlJF+Pc0gJOaVKxHILVusgrSIjuXUWao2HCW8Yxi5Hj0++Ht/kDhJzpehNu+kbGKOxRU9plYqtzj5scBSw0ycAn6h4/OOS8IuKxT8ygczCZtIKRWSXaShv7CUxV4YwqZHwxCYiktsIjmkgp8JCapGO5AIdsdkKojOlJOSpSS8xkV/bTXFTH+Wt/aQVq0ktVpNbZaKoxkJ4YgOhcbUkZIsIT6zHL7yUQ0fP/TyIBcG+GNvljHSN0mMaJTggk9qWASpaR8gp1qA1jGLtHKOq0cii9UE4BVcTlqUmJE2Mb2QpNY0a2sUGahvkFJWLEQTm8PUyD/yTJbjESXBLkrDJqxDHgCIikxvJKVHgFpjHP1Z48reVvtiFN/DlhggCC4xsC6vl283hzH3rHzz90nzmvPg2T784b1YJX36XZ15+l6dfepcXXnmfTxYs5s9//oyPFizi799uYMXqnTi7BPHFF0v58INvWbhgCQsWLOH9DxazcmMwEVlGvGPEeEWL8I5uwyu8CUFgBVudM7BxycTBswBX/yLsvHJxD6lgk2Msv31lPr+d+za/+/MHLF+xnrVrN7N+wza22zqzeZsTW23d2GLrxhZbdzbburHZzp23Fv6VOa+8w7O/f59nXn6XZ15+h6dfnsev5r7JVz+swS8iBSefSBatdWLpRi+WbPRh+ZYANjvH4R9ZjU9IGcGR1QQJy8gt7kCtHyYmo5aNbkmk1Q9Soz2OV2wd7epxqqvbqatpRaUw0VDX8WQDQUtbm/wJbDokIi0K2extzBqlBYXciFxufJLCymlplhObVIlzQBGl4gEU+25RpD6M9uA9ikwXSVOcIFN9msjGPawPqsUrScI6xwT8IquIiarhQOdhpu8/YHK8h4t7DzJoPsTlszc5MX6d/aM3uHtzgssn73Ju/22uH73H1aP3OHviPrdvPOL6xUfcPv+IR3dnuHNmkombj7lw7DbFyvOEthzEIUlOWIEB59BSsotliCQmTKZ+WttN5FSbqdTuJ6RuAIccLb55GjxjG4hMbUSl6WNwaJwOsYXKWhWbbAWs3m6LjZsXnqGRBETH4xMeiU9YJOn51UQnlxGZVE1Stojg6AqCo8oJjCgjQFhBYGQVEcnNhCU1kl6iISq1lYDoauIyxaQWKEjMEVNUYyI+o5WkHDG5pWoS05vJyBcTFl1GQFgBkfHVhMdV4uabydj+Yz8PYn6QL8q6Noato/RY9uDrk0ZhpZmqjlGyitTojKN0de+ntEbNko1B2PoV4xXbTkiaHJ/ICqrrtTS36ahvVlNcIcE9JI8vFrvgElGHU4wY1wQR2/xK2OGVTVBsFSm5HXiEFPLdal/+stSDrQHlfLY2DO8sFc4JIpbaxvPS29/w9Kvv8+vffcCzr77PMy/N5+m57/D03Hd4Zu47PDv3Xd548yvmz/87P66wx8MrBr+ABLy8Ivj6q+V8+P63fLpgCQsXLOGDD37gf77ZyXa3Ara65rFVkMsO90JcfCsIiW8kq1ZLuaSH+BI10dlaEgvNZJT34BpUynOvfsCzL87jtT+9z6q129i0xY4fV21k7UZbtuwQsGG7KxufxBZbN7Y5ePGn979gzqvv8OzvP+TXL8/n6blv86sX3uKXL7zJ59+uwluYiGdoItsFYfy4xZelm3xZutGXDQ7ReASX4hFYjE9wCb7B+Qijy4hPrSE4ppTNbqkkVPahGn2Aov8WEtNJqqrbaW4QIZOqaW2WIO5QI5POdkaVchPiDs3sdegiNS0NIsQiFa2tCjo61LS1Kamv76C+QUJkfDmuIaWUSnfRMXKNQtUh5HtukCw6QGhVPwnt+/Ev7WFdQBVeiWLWOSTgLawiKqKGIz3HmX5wn4l93VwcPciAbozj+y5wcPQcewcucfbEbc6fvMGhoYtc23+P84O3OH/wNneuPeLEgbuc2XOdB9emeHB+I798AAAgAElEQVRxkkd3HrNn9CpxDYewTdOxPaKF0Dw9ziFllFTrUav76e3ZQ1uHhZRiNaWKfYRU9eGYpcEnR4l7VDXRqY2oNb309u2hpVVPVY0SO4Eva7fvZIujK67+wXiHRuArjCQ4KpbY5FxCwtPxD8nAJygbn8BcfINyCRKW4BNUiFdQPq6+WfiEFRMWV4NvSCHeQXmERlUQFF5KZGw1yakthEWUEpNQS0p6M3GJ1SSk1hMVX0lQaD5eful4BWQj8Epn39i/ATHRw5W6gkosmj56O/fj7ZNBXHoH1aLdZBWqZjemdcMUVyn5YZ0vaxxTcBbWEpwqxSOsnPJqLU0teuqbNBSVS/AMLeCLRc7s8C9FkCBHkDgL4iaXVHzCS8kolOAakMt3q/35comAbUHlfLYuDOdEEbYRjfywPYqX533Dr199n2demc8zc99hzgtv88sXZuvEOS/MquR/P/cWf/jDJyz8ZDEfLfyBxSu24+AaxF/+8iMfvv8Nn32ylE8WLuaDD7/jy79tZYNjBuvs09jglM4O93wymrvIP3KJwMOXiDl3m5abD6nrPIpfsoKIDB0uQSU897uP+e8X3+bVP3/A8jVbWbNhB4t/3MDqTTtZv92JVZvsWL3RnvVbndlk48rGHa688+k3/PKlt/nv338wq+Bz5/GrF9/iVy++ycdfL8HeKwy/yHT8IrNZvsWXRRt8WLrJnw0Osbg/AVHgl4e7bzYBofkEhGYTFFXMJrdUYsq7Ue6eQLv7MS2GU9Q2yGhrllJb3YykQ0NLo4KONg1m4xBqVScGfQ+tzTIqSmtobminqqKejo5ZGJuapLR1qCmtaCUmuYbgpBaKpOPUd18lT36A9oFLCKv7CS7vIrphBK88ExsCKvFOFLHROZWQ+BaSE9o51ncKfoKHdyY4d/gqJ/ef5sjBUxwZvcBo93nOHr3H9Yv3uHLqJhf3XuLs8HUeXpvi3o0pjuy7zbnxW9w8/4Ajh67TNX6bnLaTxFXvRZBlwDtVSWJ5J37RtZTV6jGZdtPdtYfWDguZFQbqzEfJ158monEXPpkyXIRlRKfWoVR10tMzSlOTlpyCZrY7eLDFwYWtTgJ2CLxw8QvCIyQM/8hIgqPjiYjNwMs/AXffZLx8M3HzScM3MBcv/2wEPhm4eKUh8E5H4J2Oi3sKbl5p+AXn4xOYS1BIEcEhhfj4ZxIiLCQhsZqIqCKE4QUII4oICMzB3TMFJ0Eijq4JjI3/GxBDnJwpySpBp+imr/sgXt6pBEZU0aI+REahmsYWIypNPxU1KlZsDmTFznicwhsITJUhCC0lv1xJRbWc8ioJxVUyhElV/H2FJ1s88hAkynCJa8UmsJwtgkzcggvJKJYiCMxl0Tp/Fn7vyLaQSj5bG8qOqGbsY1pY4ZjIK/O/4+mX3v0XeHNefJs5c+fxzEvz+dUL8/jlb97gqf96iaeeeo6n/uN5nnrqWV7+/Qds3O7JV1+v5KMPvuXzT5bx6ceLZ79/tZ5Nzpls8yjE1qsE72wlawdO86x6P0819PFL6R6+3nuBuit3KZb2EhBfxzqnZJ79w8fMeeENXvnzh3y7dB2LV2xk8cqNrNviyJrNDixfu4OV63fOxoadrNniyMdfL+MXL77FM6/MZ87cd3j6pXdm09O5b/L+599g6xrIdudglmxwY8lmP9bYRbHdIxM7n3z8o5tw9itG4F+Ei3cusSm1dMh7iE6tZp0ggYgyK+KRB8iHJxB3XaC2UUldnRiNrh+1ug+LaYSMzBp+XCPAwy+N6joVndYBxG0SigsqaGmSUl8norFJSn1dO1WVzdQ3KBHGluESXEx0iYWU5n3kSvZRrT+Cc1w7TgltBBWbsI9vZ6lTCu6xLazdmYBnWCWxMY0cN5xg4vRtHly9x6VT1zg2MMQhlZQzYxe5eOQ2V/fd5Obxu5wfPc4Zay+nx65x68JDrp65TV/vQc6fvsm1K/do1+5H1HWBwd4rdOrPUCbaS0ymmHU7ovjrEgGL1niRkVdPb99u6lt0xBUoqDEcoG7wOkkdY3inS3EKLSc2rQmtpodu6yDNjWryCpvZ7uSBras7Wxyc2WTvjL2XH+5BIXiFBBMaF48wNpVAYRqungkIPJOxcYhA4J2Ch18GLh6pCLwycPVMQ+CVhqMgETfvdLwDcvD0y8I/MA9v3yw8fNIICMwiJCSbkJBsQkNzCAzMwNcvDXfvFBxd49jpGM3esSM/D2KAgyslWeXIOyx0W8cJCs7FPaCQOuk4aYVqmtusdPaMUVGrZMXmQBZviWCbXzk+yWJcgstIzmmjpEpKRZ2c6iYd4ck1LN4YwGaPTLzT1dhHNGITVMk6x2QcfLJIyGnBM7SApRsD+egbOzb6l/DJ6mDWB1bikiRmpWMiv3vve375wjzmvDiPX70w2y2d86RWfGbuO/ziN6/zH798haf+47c89dSzPPXUM/zH/3uOhZ8u4qu/rODD977h84WzIH74/rd8+vlq1tvGs8k5my0OWaxIljJHdZj/7BjhmYZunpeN8rxqPzuOXOH49DSnb96hZ+QQjr5Cnnv9fZ599S1+WL6RVRt38I/Fq1i6aiurNtixcp0ti1dsYfGKLSxbu501W52Y/+l3/Nfzb8wC+Mp8nn31PZ597T3mzH2DeQu+xtY1iJ1uYay3D2SFTSirbWNZY5fIFkE2IYkSQpPEBMU24xNRTURSPSk5LfhF5rPZI5HwUjNtA3dRjEwg7rxAdaOalIwqYlLraBT3kl+hZJOtkI++2sSbHy1n9eZA+odOsX/fCVoaZNTVdFBfJ6apUUZ9nYia2g6qaqSERpfgFFiMR1w77qkqMttHKZLuYa1HAWs887GLqmOJQzyfLnNDEFHLim1ROPsXEhFewwnlEc7mabhYqeXRzQdcOX2Gk6PD3Ll0m4nrD7mnPMPEvntcG7/CvSOXObz7BFV19YyP7uXo/qNM3Jvk+tm7nBq/wsw9uH/iPuXZSr770YM/v7+c3729mD/OX85r837gs282Udcoo6pBhTC9jSLZCDmaowhr+vFKk+AirCQmtRG1qguLsZfWZi1FZSJ2uHixzckVG1cBq7fbYOvuiVeIEB+hkNC4BPzDYvELScLdJxmBTwo7HCNx8UzC3TcdN690nNxSsHdJwMktCVePVASeqXj6Z+Hum4GnbyYePul4eKfi65tGQEA64eH5CIV5BAZm4OGViLNbPPbOMWyzDWN0z8GfBzHSO4TkqCzqKqX09xwmTFiIvUcmBU3DJBWoqGs2YzDtoqZRxWb7KP6xLpi1ghy8Etqw8yshJq2B0mop5XVy3P0TWbMtkO9Wu7HWOQ7/XD02IbU4hNezwiYGW4904rNa8QjJZ9E6fz746w7W+RTy6epglrvl4ZYiZaltDH/4cDH/9fxbzHlxHk/PfYdnX5tN8+a8+A5Pz32XX/32jScgPsecp1/j+Rff5KmnfsHcl9/myy+W8f67f+ezBUv49OPFfPzBdyxYuJSla/xYZ5fEFudMvo9t4TfGo/xCvofnJLt4QTvGLyUjfNh3hNRLd/A/eYuj0z9x6+EjKlrF/P6DL/jyH8tZsW473y9bw49rbVi90Z4V62xZvsaGpSu3sWK9LcvX2zJvwT/4z9+8PtvpffU9nn3tfX796rv84oU/8foHX7LNyQ8n70gEwSlsdI5lpU0UizYKWbUjgYC4DiLT5YQli/CPrSc8uZGgqBKc/VNZ7xJDZKkZ+egkpgOg6L1GXqmUdZt92LQzEq+wIrzCi/AOy+er72z4+Ku1VDVa0Ch3I2+3oFN1k59bRWlJE2XlrZSWNVNe1U5+URO+Ibls98zBLqQWu6g20ltGyGkbZrFtEkvtE1nnmc5320L4aqUHTqGVLNkYxg6PLELDyjgzcIYzOXKO+hVz9+g1pqdg6vFPPL4/yeTVCR6N30JSoyUyIpusjAZKSlvYYGNHdVktU3cecXL3adKjq0mOrkQr30tNpZWPP9vCK69/xx/fWcYbH6zkrY9X8+aCVbyxcDlxyUVUNWgJTWslXzxIXOsInvk6PFMluEZUE5PahEJuobdrmNYWHTkFzfx/nJ1lVJXb+rf33u7ttltEaaW7u7u7kRIQKRVFERsDARMVsBBEpURCQRATu7tA7G5FmgXX+8Fzzv9/xnvO++G915hjzLXmE+vLNX5z3s987p9/WDTB0XFMS5hJUPQMImfPJjpxLrFJSaSkrmL+kjXEz1nJ9LiVRMauZmr4EkIjlxIVu5ro+AxCI1PxD15IcMRSouPTiYpJIypuDVHxa5gxM5PpsWuIn5XBzFnpzJm7luTkDSQlrSUhYTXTo5cTHrWEqWEL8Quaz5Vrd//L1DQmiSVzV5K9fg/H6m6wcMk2/MNXs2nfVVZurSdrWzUV1WfYW3KUkOg0DJzm4TtzB4nragmem8fi9CIKio6xcEUOaoZuGFgHIadlg4nrdBIzqwhbsIfw+bux9V2Az7SVzFtZQOScDVi5J6JsPBW3mI3oei7EKiyD6LSDWPotQErD5V+KOFRInsFjZRk4ajKDxsgxZIwsf4+Q4o9Bv0AcPkoKHWN3JojIoa5tgYmxOwqyxmiq2KChbI2qogVqqrZYO8fh5L8Ip4Al2E5fh1L9Q/4+9oi/jz5g8IkmBp1uZsKZJ8ifecKIhsd43XzPuR/dfO2H0uojWNh5YmnjjqWNG3bO/r8AdAnA0X0qTh7BOHkE4+gZgqK2JQOGSzBorAzDJigwVFieQeOnMGDEJERlNQmMmEtw9AIsPSKx9IzF1CUOM9fZOPovIiIxh5D4LELiNzE1bi1zl+1i194GFqzIwT1sAfGp+azf00hu2QWKDt8kY2MR3oGJLFqVR1zSBoKilhCfvB4VXWfmL8mh/MAZVs7JZG3yeoryKtlbWMPmnGKy86rYVnCIrNxitu44QHxKDsFzdhA0dzduCTtYvvs8aYVnMfZJxsxvPlZT52Mfvgg913hCknZg6ZWCb3Qm85O38eHpJ1qvvuJpznHan/3g2+dOnj99T19nH4KufnZuL0VO2pQJQupMFNfD1TuGqqqT3LjRxLPX3zlxvpmc/HrmL8lF3zgEW5dEJOWdmCRri7i8A1LKjkiruSCt5oKcpjOrM7azeVslCUsL2Fp+mfUHbzMrq474NQeJSN7OorQ91Bw+xYmGRnbnVZK5Ph//0AgCI6YTNWs2UbNmkZCcTELyfGalpJCyIp2Z81YRNG0BwRHLCIlcQWDYMnyDF+EZtBD/8BV4By/FxTcZn5ClBEWtIigijekztzI1ei1Tp6fjG7qEyNhVxM1MZ1ZiBrNmpRMfv5romFWERywjYOoCXDzjcfSM5+KVW/8ZxKToOSyes4KszDxOn7xL5oZSvENSydp/hVXZDWRtr6Hu+A1Kq84Ql5xNyvoa9je+Y8vhJ0Qsr2LumgPk7D2JW2AigTNWEhK7HAevaIIiFhESm0FQ3Aa8ojIxc0vEZepi4pdsZ3ryZmx8klDQD8AyMBVtt2QMfZcxbXkZJp5zkNVxZ9DYX+vBIePlfiVnxisybJwCf4+czMBh4gz4B4iDholi7hCCi3c0Hv4xmJl7IStjhJqSFWpKligrmqOsaoW1czwOfgux9pyHQ1gaFvXNyNz4jMjFN4xtfMLYk48Ycewhw2ofIHnyOfKnXxBy6yPHPrXRJoDtO/ZgY+eOpY0rVvbeWDv5Ye3oi62TP47uU7Fx9sPZJwwVA1v+GC7+P/99vAyDxkrxx9AJTJBUxTs4gaDI+TgFJmDpEYuJ8wyMneKw9JiD//R0/KLW4BW+Cr+odKYlbmDO0lwSUjYSFLsMt7BE3EJmE5m4gtWbSsjcVkPCwmzs3aJx8ojByTMGn+AkEhdspK7hDqmzV5ERt5ylofNZGruCnB1HyC69Qn79Y/afesauIw/IrbxFwdEnHLn5k7Jzb1lXeoNtNc1sOXgL79i1+CZk4jszHY/YdFQso/BLyMbINQmfGZtIWZzP8ztP6XrfwZcLH/n+5icpC7ZgbBBE6rKt5OaWIK9ohbCIFiKShgiJ6ODiM5PjV16RlneB6amVxK45TPLGo2wvvY6NSxyyira4uMSipOGCmLwl4oq2yKi7IaPmipaxFzt2HyRn9xHSc+soOfaIfQ1NbC69Qmp2HUFxa0lJzaOh/iJnTl8mb1cFaRnbCZ+RQMzcZGYkJjFzwQLmL1vO0vR0UjPWk7+/nOLyOgqLajlQeYbSg2co2FvH7n1H2ZpXTdb2KjbvPMK6nEOkbz7IutxKtubVk196iY07Glix4SCpa4spLD1Fde1listOUFLeyJbsCtLS97Jk+Q4WLsll4dKthEQu5u79/5KsSYxMZFFiKhvW7KCx8RFbt9XgFrCEtJ2NrMo5yvrcQ1TV/nLlTd1YSeOjDk487mH6umN4zD+AZ8JuEpbtR8sshNCE9Tj7zMTcIhBbq1CMzcMwdEzEJTwDU/f5WPssIGr+FqKTN2PtnYSsti8GbslouSSjYp9I6JIizDznIKfjzqAxcgwYJvZLCcfKIqfhiIi0EX8Nl2DAUDH+GDyR3waMYfBwcfTMfTGxCcLaMQQTMy9kZQxQUbJAXc0aFRUrFFSsMXOMw953Cfa+S7D1W4L93gvo3fmGytX3iJ97xpjaW0y5+AaFKx/QuPQWjXNv0Dr7hti7H3nb0cOb12+Ijp6Jiakj1vY+2LkEYuscgKNHMFaOvlg7+2Pl7I+BpTsDR0oweKwMw4UVGTxOmoEjxfhzuDBicpr4hMYROXMJ0fPSsfObhbHzDEyc4zB2isM5aAmuwUtxCVqCV/gqfKJW4h25mPDENfhOT8EuIAbn0CSiF25h++FmDlxqpaDmIWExK5kasYjgqCUERy5h+apdLF24ifUpGzm8tYTKzD0Urium4txnKu/0U3qrnwO3ofy2gBMtcPYJnG2BC0/g+mu49qKPi4+7abj5lZrLbyg+8ZjtlTdZv/sMRbX32F12gcMnn3Ck/hZ1JbU03Wim80EPh0rOIavgzBQZO6bI2TBZ3oKJkjpMnKzHeCk9xOTNmZdWTNiiEoKS97Mq9yTrdhxlcUYx63Jrmb9sO+4u0SxNyCTEeyYKqtaIyVsipeSItKoTvmHz2VdynBWZxSxMK2bp2lKWZpawLLOIecu2M2fhVjLW7af8wDHq686wbXspy1dtIT5xEWnrc1i6ej1rN+Wyu7CUq9duU1t3hs/ffvDf43/2hPb19/+jTk0fgt5eBP0C+voFCPoE9PYJ/tcZ/fT29PHtaxufP//g8+cffPvaSuvPdsoqz/Dx87/f718ghnuFERUUw4LZK6msuERefgN2Hsks23Kc9J2NrN50kLKq8+SVnGVtXiNnWnopv9HBisrXbDj+lVVFt1m88RDzUvPYW3GWkopj5G0rZvXSHIKnrUPeJBEJvWgmaU5Fy34mIbM2ETFvMxaec1A0nIqx10IMfZYhaxFH2PIynMLXoKDvy9+j5fhrhDiDR09mmJAcIyeqMGKCEsOF5Bk6Vpa/R0rw+59jGThEBA0Dd9T1XDCy8MHM3BtZWUOUlKyQljdHXNoEcTkrzJ0TcQ1ahUdYBvYBy3Gcn4dn+S28Dt4i4NB9vKvvYVpxA83aeygebULl9DPUTjwj8fo7PrV3AXDoUB3Gpo4YW7hhae+LhZ0vVs4B2LgEYus6FUfPUOxcgzCx9kTDwJ7JSvpIq+ijrG2Cup4Z5g5eBEQkEBYzHyv3aRg5RWDsHIO5+2wsPObiFroCx4AluIeuwDU0lYCYNazeeoDFGTuZNns5ATEL8IyYz/TU3eQee0f1rW6OXPvBvpp7ZO89TWb2IRatymd+ymaWpGxkzcINbF28kbLMfCrzj1Bz5TMHbnRQeK2PvZd6qb7by8kWAaebBZxqEnC2uY9LTwRceizgQnMfl57A5Ra49Lifay3w8it8aoXP3+H9F3j29BvHDp3m2KFGbp9twdY6jglSVkjK26Gp542EnCnjJbURktJhlJgaOpb+zFpexIzF+0jZUIlXxHK0LEKR1fVBXscPB+95LFuWy46MPFITV6OqZouEghWyqi6o6fviHZLCrsIG1mwsY83GErbtrmF7XhV79tdSWnaUgxUn2LmrlOrq49TVniI7u5iVaduYn5LGwqXprN+0ndwde9lXVMnZizc4dPQSLS+/8eVHNz9+dtHa2knrz05af3bx42cnrT87aG3roLWti+8/u/j8vYufHb10dPXw6Vs3L9785OXbr7x494M3X7q4+uATt5ve0tbRTVd3L+0dAjo6f0HaK+hnf8Vl3n1q+88gpqVuYnbCQhYuyGR/yVl2FZ7EyDaWJZtrqTr7mq0Fpygsv0T5iWdUX+uk6kY3h+71UHG3m9qHXZx83MWxOz+pu9nOoSs/uNrSwc/uX9c+fe4OBvZxDBRx5G9xR4SUPfCNTmdGSi4m7nOQ1vZF23Em0zNqiNlwnJWlD1m85zrT0ytRt45iopw5QpMNGDJqMr8PGs/vg4T5feCv9tvA8fz25xh+HzgBZW0nbFwisHUKw9zKnynShsgqWCAkoceISVqMEjdAxSgEE+dZmLrOxSpgOdOXlbJ2zw12lt1n/8GHlBy8x57Kh2w4cJvphRewzT9D8MEbXH71g/bOHgR90PL4GS6ugegaO2Jq7Ympza9mbu+DmZ03Ni6BWDsHYO8WiJGVM/LqBmgYWGHl4IG1gweuvmH4hcQQFpOMR8hsrDxjMXCegbHrTAxdZuIRkY5nRAbu4WnYBS7GOWQxgfEriJybTlTSagLilhC6KIfNR1oovdHF0aZuDp57R0XjK0obmimqucOu4rPk7jzCtu0VZG/ax/a1eeSvy2P94k0kJGaRXnieyrs9HL4Ptff6ON4k4FSzgMbmXi48EXCxpY8LTQLOPhTQ+LCP03d7OXNXwI2mPnLyjrIgJZum5vd8b+3j0/tvfHrzia6OHhYuy2GsiCkTpcwRkjBCVMaMSdIGjJPQZKy4JqNFNZDVsCFuThYLVuxB2yoMEXkbxJTtkVRzYbK6O5IqrkQnpPHz8zdunLuOgaEbMqqOqOj6oazjg4ZxELFJG8nbd4xdhbXsLztK6cEGyisaqD50guqqBqoqjlBf00BNZQO7tpeTuTaPvXsqWZG6jo0btrF8eSapqWvZlL2HsupzHL34jsqTz3jx9juv337n/fsffPn6k7fvv/Luwzdevv5Mdd09Llx/xcOWzzx+/p0Xb77SeOEp56+9orj8MnWnmrj28COnr3/g1qMvfPrWzqfPP3n15huPn36kqeUdHz7+4MPXDjo6e/mPb1/cfPKdS48+cvr2O/Yee8rOQ00Ezt9LSMp+5qZVEbeokLTsoxSf/sDBaz0cutnGsaYO9l74RnbDR9bXvmNT7Vuyal+xpfY1O+rfU9r4icdvOwF49vItDn5J/CVswSRld2x85uMVvhw92xnI6/igbBSEc9gqvOI24TtrMwFzt+EesxFNmxlIabkjrmzPKGE1Bo2UZNBISUaOk2XoqMkMGSXFoOESDB4hhbyqOZp6Tqhp2DBFxpCRY+QZOVaJ4ULKDJugzrBJ2sjp+GDgEIuxyyymLStlVeFtthQ/Ir/iMcWHn1B17DmHjr+g5vgrao69oqiqiYP1zTS//EFrRw8AN27ex8HRDz0TJ8xsvDC2dMPczhtjaw9Mbb0wtfHE1sUfaycfdIxtkFPTR8vIBju3ACwdvHDzmYZXwHTCZ8wnes4KnIISMXSNxdB1JrqO8XhGrcM/bive0RuxC1qOVcB8LHziCYhLJWrhZhZkH2L76Q8UXu2h6l4fJ5oFHDjzhvITL8gqbGRVzmEyc2vZtKOWuSkbCQufx7qMHWSszCY6KpnVm8txDE8lLGUHxx90cKoFTjzqo7FZQGOTgAtPBZx/3MeZh32cftDHyXu9XHjYy+0n/bx4D6vWFBAbs5qmppcA/Pjygy/vPvPteysWTtGMEzdivLghY8X0GSOmwzgJHcaKazBGTAM5NRvMTLxJmZ+FjnEAE6aYIaFiz2R1FyarOTNZwxVxZWfM7KO5dPUh3751MDspDTF5KySVHJHR8ELLLAzvsOWkba4ir+wsWTur2JpXwba8CvILKti7t4LS4irKSyop2V/B5k17ydpYyK5txWzMzCV9dRYZGTls2JTHtp1lVNecp7ruFiUVlzl56g61tdepPnyFYyducqT+CrX1V6g+fImt2+op2N/I8RN3Kdx7nD17T7Gv9ALlNdcpKDrPoaO3qay9SnHlVYorrnHg0BVKKy9SefgS+4pOsTPvCDvzj5C9o4ZnL97/Z0UsudZD0Y1+9l/rZ/+VXnZf7Ca9/hvLSp+Ssusms9cdY0nuWRbmnmP/mQ9U3mxjZ+M3suo/sv7wG9IPPie1qIklhfdZVdbMhuqXrC9/TvbBFhqvvednJxSU1KOkG4y4ogtSKi6o6PujrO+DuKIVclrOKBt4IK3pgIiiBeLKDojI2SEkY42YiiPiKg6IyJojJKbBkJFTGDlWlqEjJ/P3UDFGjJEjNmYlRXsb2Lb5INkbS9iSVUDSvFVo6ToyaIQcA4ZIM2ScMvJanhg7JWAfuIwF2y6wrrSJvKoXHDj+gapTHyipfcqBumccrH/OgbpnHDr+moqjLyire8zN++/4+rWVFSvXoWdgi7aBHXomzugaO6Jr6oSxtQdGVh5YOfhi5eiNjbMvhuZOKGkao2Vgi51LIA7uwbj5RBAQmkDY9CSM7XzRsPBDxyEKY4/ZmHjMwSVsDY4hq3EMWY2h2xwMPWYTMm8zM1btI6PsCnXN3Rx53E/53XbKr3+i7OIbDl54xf5jj8nIP0NG/hnS806zMruW6KRN2LpNx8svgei4FagbuJCaU0nShgqElJwIj1/DmWtvOftYwKlHvZx6JOBci4Bzj3tpfPRLDc886OXWCwE3m76zLa+emYnrCZu2lNQVeZw7d5evn77z9d1Xfv7swDNgHqNEDRgrqc9oUV1GikJS0boAACAASURBVGoxWlybMWIajBRRYYKULtq6TsRPT8XFMRJtfU8k5W2QUnREUtUFESVHhBWckNYKxNxtLh6hq/CPyURSwxVJFWcUdf1QNw5F3yYaj/CVHDz3msqL7yk9+YSqE/epPXadmtozHKpuoKa6gQMltaxNz2P3rir276slO6uQ7bkllJYdp6T8NDVHb3HkxANqjt+n7sQD6k89ovbEQ46caub4mRaOn33EiXNNNJxppu5UM42XXnDl5isK9p+ipPImtSebKa9/QHndQ0oO3SG/6BI79jSSs/sk67bWsj77CJkbK0ldtY+lqXtYunIvs+dl8+jRi/8M4p6LAnZe6GPHBQF5l2DrhX42nuhgXf03Nh37yvrad6QV3SOj6A67G3+QfewrOQ2fya57y+aaF6w90MzywnssLrjH0sJ7LC+4y5rCe2wsvEXx4Uc0P2vl7KUW8vZdIDwmE1kNT+x9kjF3moG8pgPe0xYybe5abLxjUDV2wy0kBf+YNdj4LUDVPBR18xAU9LwQktBk4OBJ/PbHGH77YywDBoowNWgZDdWvOLSnicr8R9QfeMmlE1+5duEHDbUPyc8/iKNzECNHyyIuY4mBXTQ+CTmsKX/Bxpr3bK37RM6R92yvecWeI684eOIth0695eDR55TXPedA/VNKaluorGvmxq2nBAZNR0vXEm1DO3SNHdE0sEXTyA4dU0cMzF0wtnTFwNwJQ0tndIxtUFA3QknDHHMbbxzcgnHzicQnKIbA8FnYe0agaxuMhnU4es6xGLrOwsZ/MSYe8zHzTiFo/k685+4gJf8KOxq/0NACG448RSdsEwbTtiDmtIjxVvOR8VxNbFYD+0+9YHfdY3Yeus+ew/fYU32bdTuPEjl7LfZe8UyUNsDUJZa0nSeJnrUWZUUrNq7cy+U73zndLOB0Ux/nW/q48KSXc48FnG0ScLlFwKO3/WRsPoC0sjOSsnbIKDggo+CAvUM01y7d5dPrzwCsy97PaCkTxkmbMVrCgGEimgwX0WSUiBojJikzfIISg4XkMDTxYU9WOXu3VLBqUS56piFMVHJFWN4FUVVPRFX9EJL1YKysB2KagcjoBSGt4YmSjheapqHoWUdh7pJI9t6TfOmAtu5fBX17+/rp6hHQ0d7Jjx+tfPrwlaZHT7l7r4WbN5s4efwSDfXnuHLlAbfvPufc5cccO/uIhrOPqTvdzOETDymvvcfB2vscqn9ARc0tyqpvsu/AZXbtPc/e0svsKbrA+qzDbNhST/r6ajI2VLM2q4b0dRWs33yIrJwjbNt1nG15DWRvr2Xlmn2s3VhO+rpS1mQWM39hLg8fPf/PIO46+YWco5/IPvqZzQ3fWXvkC2mVb0ktaWFR/i3mbDlHRvlj9pxrZ1fjT3KOfmBLzSvWlzWRtucGi7LPMH/TKRLXniQq9TDLcy6xu6KZusb3XL39lRt3PlN79CEnz7yi7thL1m6ux8I5ATOnaFT1XZk6YxnBscux945B18qXoNgVeISlYOoczRQNZyRUbJFQtGCCuAbDx0gxaLgYfw4VZYywOusyGyjMvceG1JNsW3uZnZuusSfnPvm59yne3cyD2218/9ZFdWUdPn4JGDrEE7n+JDEFzUwvaGZm8RNSyp6ytLSF3ae/cODCd+qut3H6Ths1Z95TXPOEoprHVDc8o+V5K+s3bEdbzwodIzv0TV3QMXJC39wVXXNnTGw8MbJwRd/UGT1TR3SMHRCZrIGYjA4G5q7YOgXg7huJd2A0geGzCYtdhJVXHKoWIWjYRqHvnkhIcg6rtx9iV+VFzj1u5XRzG3VNUHUXDtzqwShmJ79J+fOb/DR+U5nOb6rT+U0lEmHHJSTtPEd+XTM7Dt4iv/IGRTV32HfoFnlll1myrphpievwjUrFLXghKfFpeJn5YKTnSe6ueq697udCi4CrzwRce9HHucd9nHrUw4UWAdda2vAKWojIZHOk5GyRUbRDTskOFRUnivcc5ufnH7S2dxI+azVjpC0ZNdmMEZJGDJfQY6iIJkMmKjNkohJDJyoxZKIykkpWJM/LYnHKDgKmpaFhEcUkFS8mqngjpu6HmJofYmqBiKgFIKLqyxStQKZoeKGs44uuWSjmTjGYuyTgF7mKh4///ZWi/1cIBL20d3Tx6fMPXr35wsPmt5y/3ETl4SvsKTpHwf5zFJVdouTARfYWNVK47xRHjt7gxOk7nD5zn2Mn7lJecZl9JWfZX3aBgn2nf/VLLrF5ax3b806wZ/85du4+yY68Y2zaUsnKNXvYnFNN+roSFi7ZzuJlef8dxNg1R4lbc4zwRVXYhWzG0icNE/dlKJvGoW6egFfcdtYffklW3Qe21r1jS+0rVu+9zZKci6zeeYWcojvsKL1DYcV9FmXUsmDlIVZk1rIpp5Gc7SfIy2tk+7ZTrF9Xx/79dzjZ+IHw6HTU9DwRl9FDRs0CWQ1rJquaISKvi4SSMZNkdBGW1kVEzhBReWPGSWgyZqIyYycoMHq8AiPGKTBklCKxMTlUFz+jLL+ZAwUtFO18SOG2e+zJvUtBzh2K8h9y9dwnfnzp48un72w+cJm4ohacs24QsbeFRVUvWFTewvx9D9lQ+5rchreUnP/KifudnHvYwemb36k7/5FDJ99wp+kH5RVH0dO3RlXLDC0De/RMXNA2tEPbyB49U2fMrL0wsfLAyNIDHWMXxk5SZpSIIrJqxlg5+mLnEoiHXwSBYbOxcA5ByzIIFfNQ1BxmIG0VhZxLApbT15CwsZrV+84xc0MVWw/f4uCdHjLrXzPJcTm/KYXym0YUv2nN4DetaAZoTWe01QI0p+9k66F7FNbcp6DqJvurb1BUfZ3dpRfZV32LjJwabL0SkFSxxsbKn9SoJTiaeiGt7si++rvcetPPzVd9XHom4NQjAQ0PBJx8JODknU84ucdjauyNo20wBvruKCpbMUXWnEXJ62n/2sa+8gaEFOwZKWvFiMnmDBU3ZJiYHsPFdBksrM4gIWUGT1BmtLgu42UsULOIYLJOAKNk7RklY8cYeSfGKrkjpOTJJCUvxNQCkNAMRkprKrK6U5HV9ETTIAAjy3BM7KOwcI3B3mcelbUX6evrp72ji+/ff/Lm7Seaml5y61YLl6895tjJ21QdvkTJwXPszD/KmnVlpKaXsTC1iCUrStmw+RD5e45y9Nh1Hjx6yZu3n/j6/Qc/Wtvo7u79ByH/k1ihv4/e3l66u3toa+vg69cfvH71hevXn3Dq9F3qj15nZ149G7IqWL5yD4uX72J91kHS15WSlJJN8qJtPHr4X0DMOf6NnGNfSSttwT9pP+ZeK7DxW4Ou/TyM3VNIL3lA7vHPZNW8Zl35Y9YU3WPp9kss23qBmUsrWbnhOCWV9ykpv0Hu7gskpewjOj6HyJjNrFx1gOytNZw48YCSorOszaigqOgql65+YGNONXqmXijq2GLqFIy+rR/CMtpMUTdHz9obc7dw7P3iMbQLRU7bmdGi6gwZLcWAv4WxdoxgWsw6FiwqY83q46xf1cjebfco2vmQvdvuUZh7hz3Zt9ifc4vS7bc5vO8BL5p+UtD4hqBdD/HNa8Y9+zZuG68SvPUqmYffcvBGF3V3u6m708Gxe500Pujmzst+rj/tofL0W07f+EZOXgWq6saoaJmhqW+Luq4N6jpWqOtao21kj46xAybWHphYe6KgYY6wuBpSCgZIyeuiZ+KIhZ03zp6h+IfOxNlvBgaO4ajZTkfJKYGRugFIOMbxl4Y/k2znohaUzjjjSISNg1l+8A4LD9xnrMU8flMJ4TfNafyuHcXvWpH8qT2dIaZzGWa1GLdFZeTVNZN/+Db7qm9QVHWNrJ1H2FtxmX2V10heWYCksiVjxTUwNHTHyTaIQWOU8Y5awZ13PVx71U9j8y8Ij9zp4czjPs48+E7y3A0sjFrA7lXZJIXMITlqIXYmXiTNSuXDq8/4TVvEyCmWjJhixnBJY4ZJGDJERJvhotoMFlblr3EKDBZWZZSkPiPFDJioaM/IKZYMlzRljJwT45TcGa3gzngFDyYqeSOqFoC0XjhqFjEo6gUho+qCloE/xjbhWDjPwMJ5Bs5+81i6qoD9JafZufsom7OrSVtbxrIV+5k9dxszk/OYnrid0IRcYhbuJ2HJftbm1lNRe4uaYze5cecZn7+20tvbxf+uqvZv0f+P9q8SiP/84X8P9tPT00tvrwCBQMC37608anrJ0fqr7Nl3lLKDZ8krOMKh2gscqrvAh49foP8/ZE2jVx4lPuMY8WuPEZxcgqblbFTN45HVDUPDIobFOy6x7fgn1lY8ZXXRA5YX3CQl5yLhySU4BWYSm1TI7Pn52LjOZ2rURsJjsnHyWYGr/woSErdTuPcMb9/8oKXpLffvvuRo/S0ePPjOo8dfiJu9Gge/WLwi5mEfEIu0hjkOfjG4BCfi4D8Tl6lz0bWeynhJQ0ZPUmfYODmUdDzYvv8aa3PPYum6FF3zRJzdVrM4uYqcdZfYmXWN3ZuvsHfzZYq2XKEo+xLF2Rcp2X2TOTtuE17wmKTqj8QXP2NW8RPmFzezq/EHlTe7OXpPwIlHvZx42M2xe700NvdQdvkjywqvs6HkFg1n7+DiEYSMoi6qOpao6Vmjrm+NlpEdWkZ2qOlZom1sh4aBDRJy2kjJ6zBFXhclTUvEZXQwsnLH3j0Y76mxBETNwyZwPhpeKUx2nI2YYywSTrGI2MWi5LMIMes4/pRzYoC0PXrBqdjGb2Gs6Sx+Vw3lN81w/tCOZoDuDAbqxzHMbC6DTJIY5bCC4MwGdh6+R0H1DfZWXSVrWzXbC45RevgGhRVXCYldxXgpHVT0XdE1dsfEaiqZeSe4+xluvIOLL+BUCzS2wO2PcOcjVFddYVfKOsrWbKds9Q6ObjlAXvpu7t94yKtnb7H1iGeklAVDxQ0ZLKbLEDFdBgmrM1hYjaGT1BgkpMigiaoMnqjBUFEdhorqMULClHFyDggpeyCk4o2Qsg8TlX2R0AhislYIsnrTUDCehqicHTKqLmga+GNkE46R9TSsXRLwDVnBnIU7WbBiP4mL9rBw9QGWbzjM6m3HWbT1GDFp1czdcor1pbc4fOUDt5794FNrLz3/hbn/Dda/A/fPr/8+1t/fR5/gF3wCQd+/Hf7PEPQJEAh6aWtvp6+vj49tAtq7/otR6eLCh6w80MLCPbfxSChA3WYuJt5LUTGbjrCcE1OTC0nbe5vMA00sK7zF7E2ncI/fiYHbEkxcl2BkP4+J0s6IK/oirRWOjHYkGhZzsPJKJWDaRlJXlXPn1ivevv7G508/6GjvornpA1++dHPi1FW8Q+bgFJSAQ2AsslpWeIbNxTsyBceAWTj4z0LV0BMhaTPGiBsyQdqS2GUVLM46j5bNPIaLOzBY2AyhKS4YW8whZe4BtqafIW/DOfZtvkDx5rMUbzlJac4pdm85RfL2K6w79oEdF76z9+oPtp/+yJrKp2w7+ZGSy61U3eik6nYHe85+YOvRt6yufMbcwvusr39K/olmHrz4wumzl7C09UJe3RQFDQtUdazQNLBDQ9/2X2BOVtRDRs0ISTltRKeoomPqiKyKEUpa5pjb++AREIWBfRDydnFIOM5DxG420u5zkfGcg0ZwKqYxWQhbzeJPjakM0Y9A0nYWI9T8GG4Yw++qoQxQC+dPrWj+0p7BIP14hpjOYajZfIZaLkLUex1zt52hsOYOpbW32bmngXVZZRSUnOVA7W12FJ1Gy9QHdQN3lqXmsDW3ilkr9pCy4SArco6wZudJ0nY1srX4Evtqb7H78G2ycg6xaU4aRcuyqM4oIHv+WpLnrOLFszfcvP4QS7cYhkoYMUTckKESxgwV1+NvYXUGjldm4Hgl/honz8DxSvwtrM4QUR1GSpowVsaOcfLOjFN0R1jVh4lq/kxSC0BcPQgpjWDkDSKRNwxjoow1MqouqGh5oWUcgLnDDNz9UrBzn0towiaKj96jrPEZh2585ci9TmrvdVF7r4szT7t58qWfrx19dPT00tvXQ09PN319Avr6+/7No/D/J/r/oWr9/f3/6v/7WP+vaWyvgB8dvbz43MWNZx18bxfwH+uappY+Y2X5C1ZWvGRu3m085+zDPnIrxj6pKOqHYuCchP3UlSStO0JQ0m7U7BOZpBGIhGYYUlrTGCvjyUhJR0RVghFWCmaSSigKRnGomc/CJSCN5WkHuHz5GW/ftPH5Yxut3zv48qmNzrYe3r77jG/oLCw8pmHjHc1kFRPMXENxCEzAM3w+Zm7TmSRnjoKhP2OnWCCtE0jk0sOYB2xEXCuCUTKuDBO3ZfRkeyZKu+HguJTVC6sp3HCeos1nKdt8nLKsWg5kHWJ35gEy885TdvUzNXd+UHPnJ2WXPpN36h3l19o4fKud/NPvSNhykqC0I0RmX2Td8a/knPtJ1ok3ZNW94NyTLj519XPh7hN2lR4hYvZS5DUsUdGxQU3PDlV9W1T1bBCV0UJJxxLRKWoIicqjqmOJtpEDErLa6Ju74uwVhpZVAJOMoxBzW4S4czLjLWKR8VqMnN8KxlrNRtRpAeMd5zPMbSnSwesRtpjJSJN4flcLYYBqKAM1IvlbO5pBenEMMU5kqPl8RlovYoTVIhT9MknPP0n+wYvs2nuSlZmF5O6up6T6KuVHbjIreSOqBu4sWp3H1OlLmazpgoiCLfK6fkxRc0fDOARpVTfUjQLxDJqDrft0jE3cmR2aRHTgbDQ0HVDTdaT0YD2Vh04zNXoZY2RNGSKuzxAJAwaL6PD3hF9rw4HjFfhzrCx/CykzaIIag0W0GSNnwxg5R8YquiKs4o2Iuj8iGoGIaQQiphaApMZU5AwiUTKZzkRZW2TVnNExCsDWNQ6PgBRsXWehbRrKjIW7uP6ylzsf4PzzHq4+7+LWi07ef++lq7uXtp+dtLZ30drWSWtbFx1d3fQIeukVCOj/h/PTz04Bgn+qXX8/vz6/tq/9gvVXify+vj56e/85Pf0nyP+3DPb3/3KX6hP08eZTJ/dedHHvdRcXmjq58ribH+29/xnEBQVNLC5uYUnZM1ZWvyN6wxm8kopxm12ApHogE5XcGSvjiJJJNOLqgYxT8GCSeiASmtMQ05jGBNVQxHVmIKkXh7BqGMJKQYyZ4o6Ysj8hMzZTVH6dg5XXKSq+wN7CUzSefsjDBx/5+qmbN2++k7ggE1VjN6y9YpDWsMDIcSr2fnHY+sxASt0GWT0XNG0jGS9tyWSdALxm70PLZRnjFP0Zo+DFeHkvhk60YPAEIybJuuPuvJisJVUUZhxh94r9lKYXU7mhhJ3Lctm6pZLmD708+9LHw7fdXHrSRvGF9xy49JWSi5/Yd/4TOQ3P2dTwitSqp2TUvWfXuS+kVTWx49RXdp35TtGlb5x43Mv5510cvfEUS9cwJisbI69lhYKONVPUTBCV0UZWzRgxaTWExRRQ0jRHVdsaOWVTFNTMsXQKQEbXmQHSDvxtOZMJ3qsYYxbHHyoBjLNMQMgukeHGM5DzW8HkGdsR8l6FqM1cxpjOZIBaGH+ohjJQI5zB2lEM0p3BcOPZjLJIZozNEkZZLUTIcjZLc+vYXXGV3aUXSM0sYsuOWvaVneXgocvsLTmBe9BcbL1mI6Fii4yeB6LKtiga+6Og74Pr1IWYOcWxNGMP9ScvEx63mIHCyoyVNmC0lD4Dxihg7T6dGXMz0LMOQcHQi8m6bgwW02XgJC3+Etbk7/GqDBqvxMDxCvw1ToG/xigwcJwKwyQMGSXnwHAZB0bKOjFewR0RVV8mqfggquaHqLofElpTkdaPQN1qFlPUPVHSdMXEOhw3n3lYOcSgbx6KvmUU4YlbaWxq5877fi4/6+H26x6uPu/k5rNunr/v5ktrJz/auvj8vZ2Ozl46u3po7+ims7uLn+09tHf20vy6jdtPWvnS2k2PQPAvyPr6+uju6eX91046e36B3fSqi5efBXQL+ujv6/2PSigQ9P1rzfjuSzeN97s486CLG897uPe6+5f3xX8CcXHhIxaXPCWlqIVFpS+IyjqPy6xCQlbUIK45FRFVPyQ0QxBVC0JI3hsRtRDENCOZohfHZL14ZIySULBMQVw3HjHN6cjoxSCjOx05nWlYuCwganY2sXN2EDN3B/6RawlL2MySjHIO1NyirOICyUuymb0gE/+IeYgqGqFr449DwEwUDZ2ZrGmNqXsEOnZhTJAxZ7iIPhO1gtD0Xo2EXjTCqlMZp+DDUFErBgkb8/d4Q8aJWGBiGEZc4GLWzlxL6Zp8qtbv5UD6brZuPcTqsvtsrXvGtqPNZNfcZ2PVQ9ZWNpNZ1UzGoWesPvyS5JIm4gvusqSshR0n31FyuZ2Tzf3U3xdQcauTvRe/sLW+hcaWn5TUnkHd2AlJFSPktCwQkdNBXsuSKSqGjBGWRkhUHklZbRTVzTE080RG2RQVA2dGy1vz5xQbhhhF8LdZHOMt45lgEYd2aAa2c3eiEbIKBe9FqIasxj5pK+J2MYzQn86fqsH8rhzEn6oh/KUxjb+1oxlhPJsRpkmMsVrMKKsUJOznsD7/JLsOXCRtcwXJqbtYu/kgBUUnOVh1gaKyE3gHz8XKPQFRJSsUjX0RVjBHRs+TCfJWSGq4oG0Ziq51ODo2YcjqezBMTI9BEzUYIqLJ6MmmiCk7MEbKFF3rqSjqezNqihnDJI0YIm7AoEna/DVWmYFjFflzjCJ/jlFmtLgxE+QdEFJ2Y7S8KyPlXBgt78ZEZW/E1P0RUfVFVM0PcY0AxDWCkNIORdUiHkX9ALQN/bB1icXcdjrqur7oGE9Fz3I6npEZ1F7/zLknAk4393LteS9Xn3Zz4XEvN5/1cu9lL/dfdvP8QzvfWrvo6Oims6OHrz+6eP6hnZcfOnj+oZOHL9tped3Ouy+dtHV0IRD0/UMxe3j1vpVvPzsRCARcb2nnwLnvXHvSRo+g99fmb4HgH9PTXxnVjq5uvv1oo7Wtiy+tPdx43knDnQ6uPunh/pteWjv/C4iu0bnEb7lAUv59kve3ELXpItaR2wldWY+S1RyUzGejaJaIuFYEY2W9maQajoROLBOUwxmvFIyoZjST1KYxVt4fKe0opLQjkdIKRUYzGBntEGS1Q9CyisfAZQ6mvgtxjVuH84w0IuZtInLWKgLD57F9dyVXbz4meVkGVq7TUDZ0RVjWABOXcDRtApDVd2eCtClDxikxSNwCu2U1aPlnIKIfzTjVIMYpeDNW2oVBE4wZOFaXERMNkZG3xdMmlMxZKylevY0jW/eTu/c8fpsuk1TczIb6p+Q3vqCg8TXZR1+yvuY56YdfklbzlvS6D6ytf8vWE2/Jb3zLyXufONPSy5nHv7aElV/7SsmlL+w9+4bmLz3s2FeNlKoZE6W1mCSthbSqMVKKuowWlma00BSkZLVRUDNDVdsGJS0bhGVNGSxty0AZOwZMtuQvJVf+UnRF1mE2PkuLsJuTjUHEMtQD52MWvYylO1YhY+rBCK2p/KnizwBFH/5UDeJPtTD+0opkmMFMBuvGMlg3lmHGs/BK2k5e6VlmpmQRv2AzG7YdZktePdsKjlJafoZ9RQ3MX5hFyqoC9KyCUTfzR9nAA2Ujb8bKmDFB3gYJNSdGTTZlqIQRwycbMVrOihFTjBkx2ZgRksbo20UyZ+lWps3KQMc2CiF5W4aLGzNYVJ8hk3T5e5w6A0YrM0rKHBm9IAxdk5io5stoeXfGKnoyQcWHSap+SGgGIqMXjrRuCBKavyCU1gtHzjAKFfN4DB0SsHaJw9k7EV2zIDQN/dG3DMfIPgG3kDWUnnjNndc9PHjbw+0XPVxq6uHk3S7OP+zm7P0eLj3q4u2XLr786OLTt25a23p48aGDc/dbef7x19jzDx28/tjBh6/dfG3tpLunB0FvLz3d3fT0dNPd20tffx8/O7p4/v4nT962/bLz7u6mp/eX8Wlffz89PQI+fenm47dO2jp6eP+1k9vP27jxrJMbz3q4+ULAt/b/AqKh12Icpm8hbstFFux7zIysy1hH7cQpdg9KFkmIa0YyXiGIicrBCCuHIKUbj5ROLCOmeDJE0glh5SDGyHgzStKVSUoBiKoGIKbmi6SGHzJ6YcgZR6FiHYeofiCTzEIwjV+P25z1RM1bj3f4PJZn5pO0dAvFVY08e/OVa7cek7ZhG8a2vujbTEVO34XJmi4ISZsyfLwKwiZRWGVdRT0iG0m7ZCYazWCUkj+jZD0YIWnD4ImmDBM1Z7S4BRMlzXEy92d94goq1uYxN/UAkfmPWVjzkbSjHym41ErNg06OPeqh/kEPVbc6KLv2k32XvlNw/iP7r36h/Oobbtw/wInTuRy/UMvpW7dpuPWM8stvOXzzO7ff9fPgQy/hs5cxeJw048SUEJJQZvREWSaIKyMkqoykjB5TFE1Q0rJHVd8VCVV7Riu7MVzJhUGTTRkoYcxIZXem2M1BwWsZWsHLMYxYimHEUowiluGSuICxmm78LW3Pn7IuDJBx4w95H35X8ucPlSD+UA7mD6Wp/Cbjwyi9SDYUn+NAzRUysyvYUdLIjqJGCisuk1vYwPY9dezIq2Vn/hEys4qJm5vJ1IhFWNiHom3qzWgJfUSV7BFWtGOMjAVDJQwYPtmQkdIWDJU0ZqiUOcMnW2LukUjswq2omoUipuaGqIoTw8WN+WuCDvIGgZi5z0XJbBqqtrFM0vRjrKIHo+VcmaDizXglb8TUA5miHcpkramIq/syQcEFIQVXJqn6IKE5FUmtEKT1ItB3SETfehpqel4oabujbRKAnkU4Jg4z8Q5P59jVNzx5382br118+t7Nu289NL/u5P7LLu6/6OTNpy6+t3fz+UcvLz4IeP1JwMM33Ry52c7JOx3ce9XBm69dvPrYxpvPHXxt7aK9s4sfP9v52dZFR3sXXT3dtHX18uFLNx+/9fL+axed3b0I+n65Bnd29f5yD+7u4d2nHppftvHtRycffBUNDAAAIABJREFUv3Vy5t4Pzjxo5cGbHurvdvH+x39J1njNLkDfYxHhaXWk7G0hIfs6rrOLkDedg5C8H0JyfggrBCGiEoK4RgSi6hGMlvVh1BR3hBT8EFULRljBl3FT3JFSD0JONwQJNU9EVd2Q0vVH2iQUCYtwJlhOQ8wlAd2IFfgnbSBlTT7eESmEzUonPCGdyFkZ5ORV8+zlT7587+VQ3TlSVuagZe6Ngr43wjIWDBNSRz5mG/q595g8YzdjnRczzjSOURrBDJX1YLCoJcNFLRk8yZTBEwwZJ2WLgqorIZ4zWJ+UybzVB5ld/JyMU21samxj17mflF5ppeZ2Gw0POjj2sJOGBx3U3G3n4O2fFF//RsG5D9RcuULjmc0cqV1IXe08jtQuo6R0NSfPFnDs0hEuNL2g8c4rLN0jGTJaktHCsowTVUBYUpWJkhpIyRuiZeiGiV046sY+SKo7Im0cxkQtP0bLWyGs4YGq52IckwuR9liCrPscnOZvRMl7DtIuSUywnss4kxkMnOLIH1OcGSD3TwgD+V0lmN9UQvlNczq/aUUzUC+B4JWV5Nbc5tjV1+SXXWLDznq2lzSSV36WnSWnWb/tECvX7iMxZR0Llm1h/pLNTJ22AA1DN0aJaiKiZM14RRvGyFr+ehwhocdIGQvGytkhpOzGBGVXZPQC0LaOQkTJCSE5a0aIGzN6sjnjZW1RM4/EwC0ZEZ0gxii5M0LGkZHSzoxT9GCS+q91oKiqDyJKnoyRtmX0FBvGyNgzVs4FIQUPhJV8EFENQEonDAXjKMRVHJFWs0dJ2xN1gwC0TUMwtUsgJDaDl28+0Cfop72zh2/tPXz+0cX3nz28+NjDy8+9vPzcy70X3Tx620vL+15aPgi487KXxofdHL7eSc2tbupvt3P2YTs3nnby6HUnT9938PBVO4/fdPD2SzuvP3bw5lM7T1618vRtO1cf/qTlzU96e39B1dcvoL2zi+6eHr629nKjuY0Xb9v43tbDvVcdnL73k/OP2tl//juvPnf9W5LnXyCa+6xC3z2F8FWHSd59j8St13GJ34OYRjjjZTwRkvdFVi8GWb14xNUiGCbmxCgpJ8ZNcWeigi/SupGomScgpR6IqJI7kmoeSKm7Iqvr8X/oeq/ops61a/vdOyGQALYx7t2WLdmyLMmSZbn3XnDvhd47hE5CCSWhpEIIIZDQAoQaAoTee++9F1Ns3NQlm+s7EG++/xv/3gdzaGmtscbSgeaY9z2f554LUWQJwthKfJJrcU6qwV6VjzS9D7Uj51ExeCZR2f2IyxtCStEovvh6HT8s28rGbSc4efYhR07e4rd1e/jsy6X4hKTQ0VWFraIc30lb8Z5xEIeha+hcNo+OCcPpHNmfropaPvbP5mPPRDq5x/KxWzS2Xon4SvKJjKpk2riFfPf7WSZueMyyUwbWXTCy+kwzq0++ZuPZ16w/84bfT79h7clXrDr+hl9PNrD48Cu+3fucXw41sOOqnhP3mzl56x4HTu9n155fOX9xOTdufM2ZM7O5cmsr566fp++gIXj4BuHqI8VbqMZbFIGnvxp3XxUegkgcPRSk5PaioOdE7H1jsfNU4iPNIDC2ktjyCajLp6AsGU1E+Qj8E8pxluXgFFqAfVglHUQFfBCQz7/EZfxbUsW/Qmr4l6w3/1IM4F9hQ/l3+Ag+UI/gg/Dh2MSNZ+T3e9m45zqLVuxk3dZTbNp1kT92XebXTaeY/+N2xn22iJHj5jFz3grGf/Ytyqg8/OWpSGPK6eSuppOHmo7uYXT1VuMgSsRLnoe/qgIfeSFekh54S3JwD0yhk4uSrl7RRGWPJr5oCpKkwdiJetA1IBdbUT7OwaW4yUpxlxbhKS3BRZyHfUAaNj4J2Pmn4BSUjXNwAQ7iQhzFhbhIy/FQVOMT3puAmH4IVEUIlTmEhBcjj6wgIqEXmfnj6DvsG27df4NO3059o4Fn9UZuPtJzv07P/VcGzt03cua+mcPXTRy7beLyIwu3n7dx93U7V55bOHzTwt5rbey6YmDHJT07LhrZdErLn+d07LxoZN8VEyduazl7r5VLD7TcfKLn0WsjD1/qed1koqHZxKsmPa8a9TyvN9DQrONti4H7LzQ8eW3g0gMdJ29ouPxAz5VHOh690aI1mv+fpZN/iBhbPJPMPl9TOX4tVZM30Xv6LtJ7L8FNWouTsJjuAUV4SGvxlPXCwb8IR0EersICfEIq8ZNVI40dgiJhGIGqarxCcgiMKEIaV4YsoRJpfAUesjRsAqKx8Y/BQ55NcFwFUdkDCU2uxVOaiZcsC4Eyn+K+U9m4+yIr1h1g+le/sn77SSbNXMrGXadZ8P1q1LUz8Zy4E9vh6+nU52e6Dl1Lt8ErsKmaj23BdOwzJ9AlrJaO/hl08k6iq18KXX0SsfdNRh3bkymTFzFqzibGrbnJooNv+OnQC77f84gF2+8z/897zN16nzlb7zNj4x0+/+MO83Y85bt9L1lxvJHNF/RsONvKnhsWjt57x9nHcOEZnH9q5vzD1xy/sJ+z5xfzpv5vXr08wsKFo4iMjsbVQ4abbxhuvmG4eCtw8lTg5KXEUxiDUJGJu184Pv5qHJyEODn54+gsxFMQjp84Bnd/FQ5uEmzt/PD2VuDgG82HPml8GJDHh+JSPpBU8u+QWjqE9qVD2EA6qIbwUeRIOkaPolPkSD4KH45b1jQWrj7B3/su8ff+q2zafpo1m0+watMpfll7nG8Xb2XSZ98ze/6vTJuzlKiEQqKSiuk/bDr9RkwnPLWajm5yOrrI+Ng1FAdBPH7yIrxDCnEXZSAKzSYloxZFWDZekiwEEdXYi/Po7JdBN1EujsGFuEhKcJcW4y4pwN4/la5ecXT1iaerXwJ2Ack4BGXjKM7DWVKEQ3AB9kH5OAYX4yKrwC20CkFUX0LiexEWX0VYbDUh4SVEp/Qjp3giYyYt4/qDVh7Xv+NZg5EXDQYevNBx83ELz+t13K/TceGRkT1XzPx13sCu8wb+vmBg3xUDh25Z2HnJyLYLBv68bGT7FTObzxlYf8rA70dbWHX4LWuPa1h3UseOSzpO3NFx6raOEzdaOXtHx9nbWm480XLzSQtXHjRz8kYLFx4YuPXCwONXehpazTx5reP+Cw0P6jTUNeitJek769LJ/4+IcaXTSa6YS3L5HJKrvqJ4xGqy+i7FVzUAZ1EJrsEVuIgrcAosxkWUj4NfNp5BBQSEVhKoqkUUVklQeCWy6Eok0WVI48pRJFUjT6jEMzgZGw8F3X0jcRUl4h6cjrskA09pFt7yXLzlufgp8qxQ5pFWNprJX60krWQ4vUZ+SWrBUBb8uInTFx9z5FYj2UtO8cngdXQdvpYug1diM+J3ug37Dbvei3Cq+RrHgs+wiemHraqGrsGFdPFPxU6QTFhCb0TSLIKTBjNuzU1m/fmUWdse8vXOF/x0qJGfjzSx/Fgzv55oZeXJFladamH1yVY2ndez94aFk/fbOHHPwIHrOnZfN7P/tpldV/VsOqdhw5lW1p1oZMOxp6w/fIWj159w+f4j/jp4lPDYPLq5BuPsFYpnQCQeoljcAiJx9AnDXRSDu68KTx8ljk5CHB0EODr64eQsxNMjBF9vKd6eEjzdJQh8lTh7KvjYJ4l/+2TygaiADySVdJD1oqOyH53CB/FxxFC6xIyma+xYbOOs6BI/jsyRv7Dz4HX2H7rCtr9OsmHrMeYuWM2XC9dw9MQ1Nqzfw/gJCxk0bDqRsbkUlg1g65/72bXnBOV9J9DZU05HZzEdu4vp4hKKOKyA+LRelNWMYdyY2fz29Wp2rPiLlMzedPSIxjEwFxdJAa6SAvxVlbgH52LnE0tnVxUf2IfQ2TMC+8A0ugVmYifKxD4oF0dJIc4hxf/AVV6OW2gVHsoaRHGDkCf2QxlXRXhCTyITe5GQPZiU3NFMnPYrL9/qufnUwq0XbTxpaOP5WzOvGs08eanjWYOBa8+NHLyuZ99la/m546KeDae0rD2hY/lhLd/sesP3uxtYekjL8qMGVh3VcuC6jhP39Wy9aOD3UwZ+P21g/Sktlx5Z3df6JiP3n2m58kjDyZtNXLrfws0XRnZebGHl4QYOX2vh/N1WLj/QcP+lgYcvdTx7o+NVg4629vb/rIiqjLEklc4ktWouWX2+pWTESsrHrEWdOw2nwGI8pDUERg0jOGYorqI8XIXZeIgy8Q3OQqwuQRZbjjK5BlVKLaqUGpTJ1YTEluIZFI+9lxKXgBg8JGl4SzPxkeXiK8/DT5GPQFmESF1OYEQFInU5AapSBGGFFA+YTnrpSJQpNfgrc4nNHcjIz3/k3KWH/HXiBhGT1/Jxr5+wGfQrnQeuwGboamyH/IptvyXY9/wG58qvcMybhE18PzqF5OESVkxU0Xh81RVIcsczeuVVfjz4ll9PtrD8eCs/Hm7k52PNLD/ewopjTfx6vIk1J1vYeFbDnmtGzj5o48bzdm69NHPqvoY1h+vYcKqBjeebWX6ojsW7H7Pi4AvWnmzku52P+WHnQ5YfqGPbhWbW7b5EXs0YHLxVOHurcPGLxNlXjb1nKN08lTj6RuMgiMM5IAVbjwjs3OQ4uwTj4SXDUxCFX0gqXr5qfLzkuLmF4CHJopO4gH8JsvggsJgPJVV8KOvNR4r+dFQN4KPwQXykGswnkcOwTRxH97QpeOTNYulfVzl24iZ7919k5cqdTJ38NTOmfMOanzZzfMdpvpz2HSNGTubLOd+ydu0Wvpi7CHlkDkJFOp7iWDo6BmLrLmXo8KmsXrmZTX/sYvvW/RzaeYwjmw5wdc8Fpk36hq4+cbhL8nET5+EsSkcSWYK9byQfuyvo7KrA1ieGzp4RdPGNxUaQiq0oAxthJl0DsrALzMNeXISjpARXeQXuoVV4KmoIjB1IYEQNQnkPgsOLUMZWEZfen7SCT5k8ay1vmg08f2vm3H0jlx63cfOFmRtP27j80MTNF22cf2ji+jMjdU0mmnRtnLpnYs8NCxvO6FlyUMfiA3q+39vK/L/esnifhlXHdOy+YuavCwbWntCy4oiWZYc0LNnfyOm7Gh691HL7cSt3nmi58UjLozd6rj3Rcvy2jgPXtfx5upHDVxrYd7GRv840s/d8AxfvtfCmycSzOh1m838xa6ILP0eeNgxl5igicicQkz+V2KIZxBfNwEteiZ1vDpLoEYQmjMVDXEJgeBVeQWkEyDKRRRejiC8nPKUKZWI5kqg8/BXpuIpicPRT4RmYgE9IGj6h2QgUefgrCwkIK0IUXkJghJWE/qpSfJRFeCkK8AsvIa/PdAZP/pGQuFI8xCkIFHkok3vSZ9QCZn61gr1n7hLUfyH/kz+TjyvnY9NnCTZDfsN2yAps+y2he5/vce65kO4l07DP+RT3rNF4pQ1DPWABQ386wJhVl1l91sDaswbWntaz6pSW304089uJJtacbGL9mRa2nNey+4qek/fM3Hjxjpsv27n1Us+pu69Ytf8Wc9ed59ttd1i47S7f//2A1Sfr+XH3IxbvesDy/U/5ac8jlu9/yvqTr/ht3z1GfbECWVQ+zv5RuAYlEhRdhjRlADaiPGylFfimT8IuvD9d/JJxcAqku5MQB2EaAakj8JFm4+EhxdU5EHdhPE4x/ekkKePfgnw+FJfTQdqTD2W96aDoSwdlfz5SDaZz1Ai6JU3AMeNzHDOmUTB1I9sO3WLvgausXLmLnxat5tuZP7L085/448tVHN94gEc3H3L/1mMuX7hNUflAPrTzo4trsHWW0C0EH1kSFTWjKakaTlxmFbKoHFKya6iuHUNRyTACw3Lo7B2FvX8iH7uq+MBezIf2Ijp7KfjEQ87HrjL6TV5GcEIvOjgr6Owdg40gGRthBp18UrAL7PF/iSirwCO0Gi9lLeKEIQRG90QYmoc8ppLIpF4kZQ0iPf9Tvv9lD8/rLdQ1mThxW8/h62YuPW7jyhMLt19ZuP3SwrmHFg7cMHDqnpFLj/Sce6Bj+wUdq07qWHe6la0XjKw5qeePM1p+P9bAot2NLDugYem+Jn451MrGs1p+P9HIqiP13K3T8eSVhtM333LhbhN3n2m49aiJW8+0XL6v5eIDHXeea7lXp+fSAx03nul59qaVplYDeoOFF2+06Az/xaxJLJ+DKnss6txxKNNGEpowFEn0AIIj++MjK8fWKw3/0J4EKHojVvdDGtULG6cQbJ3FuPiG4y2OxzckCc+gOFyF0biJYvEKTsBXmoa/PAt/RQ8CwgqsAUERpQSqSxGqivELLcRblo9PaCE+YSX4hpfiF16KLKmWkTOWkV09FvegJMQRZQSqivGWZpCcN4Tla/aydu8FSmb8Sofk4XTInYpN38XYDVpGt4E/Y9dvCY79l+DU53ucey/Ep/d8uqcMRVQ7kyG/Habi6/0sPabh11NGVp7Q8vtpPX+c07D1opYdVwz8fdXE35d17L7UwpGbOnadr+fP0y84fbeR2y+auddg5pd9DyiftIrB8/5k3pYbfPvXHRZuuc7yg09ZsuchS/c+ZvmBp8zZcI25G66y9XwDi7ddoHr0QoJT+hNVOR1JzkRcowfROaQC24gBuCaOwsYnHkcHEQ4OQlz8InCN6IW9fyru7jJcHEW4eylxDK3EXj2AD0VFdBCX00lay8ehfegcNoAu6sF0jRlJt4RP6ZY0HufMqbj2mIlr7kyGfbefPw49YMffFzl19DKn95zh8OrdbFv0BwunL2LSlG8YPWE+BaUDcfMNo4tLEHaeoXiK4/AUJ+ApTsLBR80nLlK6+aix8QzDxkvFJx5hdHBV0NFDzSceKj5ylNHBQUIH+0A+sPOng0MgH9gFYOulZvGW8ySVTaSjq4oOTqG4y/OxD8qlqzAbR0kxziGluMjeGzWqnvip+yBNHUVo6hBCosuITOlDYvYQEjKH0qN0KvsOX0ejhxZdG3frjJy8beDsvTZO37Nw7oGF6y/aufLMwv7rRrac1bL5lIarz0wcv6Nn40kNV58ZuPXCxJEbOvZd0HLtqYbTd1rYeaaRA1daOHhNw/EbOo5eb+La4xY0BjNvGvWcudHApXvN3HrcwoNnLTyp09LQbORNo54mjYk3zUYevNDxpsmERm+iqVXPmyYTl++/5U2j9j8TUZE1AUXaMMIyRqDOHI0yeRiymP4IlTV4S0rxk1XhK6vER1KKWF2DR2A6H9sHYOcuwc0/Am9xEr6SNPyk6fjJsxCEZuOvyCVA2QNhWB6B4fkERZQQqC4lIKwIX3kePrIeeEvz8Q0twl9Vir+6DIG6jICIMgLURVQOnc2IzxbhHZJKcGQJAkUu7pJkpLFlxGb3Z80fBzh/5RG9Jn5Lt8QBdMyZRIfiWXxSNR+7nt/TvdciHHr9gHOfb/AZ/ANexZOxSR1KwIBviRr1K7M332fJ3hdsOfWM4zcesenkE1YfesHqw89Ztf8Rq3Y/YMOh52w/08CmE6/YfamRa3VmXmrf0WSCdUcfMmbxQWqm/MbM5UeZs+oM3229zvdbr/HbgUesPlLHol33mbbqLFNXnGTRzlv0+3ITkxb/RWrvz7EPK8craTgB2ePpqqzhX8HldI8eQHe/GJwdRTh2F+Ltpya5ZjoOokxcXaW4OQXi7SnHPSQPx6iBdJFV0ElSTldlX2zCB2KrHkK3qOF0TxiNS/pkXDMm0zVqIO7ZU/DI+Qzfgllkj1vD9ysPcnjfaQ7sOsKkiV8RFpVHN+9wPnZVEJPVj0EjZ+Doo8LJX41bUBwCRQbeIcn4yzLxk6bjLkrAR5qJrywLj+BUuvlGY+MTRRe/GD7xsk5ddHQM4aNuYj60FfGhnZB/2/jjGpjIxmP3KR36JR86htHBUU5U3hjcQstwkhTjKivDTV6Bm7wCj9AqvJS1+EX0QZI0kvD0USgTqolO60989jAqBn7FnhN3eN1kQG9op0XbRrPWwtPXBq49tXDijoXDt8ycum/h3KM2Dt408+d5Pbsut7H3qpkDV3Ucuabl6E0Dx25oufVMw8NXWuoadDS1GNAajLx6q+PpKw2NLSYaNQZaNAZ0ejOtGhOaVhMavZm3rUbeNOtpajbQ3KxHozXSrDXx+FUL1+83ceVOA5fv1nPi8kuOXXzFgbN11Dfp/zMRy8f/TmT2WGJzxxGTO46IrLEoEocgjxlIUHgv5LEDCArvhZ+8DF9pD7p5huPiH4mXOBGBLIMAeTaBih6IlD0IUOYiDOtBoDofcUQh4ogigtQFBCjz8Zb1wCsk532PWICfogj/sBICwksRRpQiiixDGFmGv7qI+PwhTJm3ClF4Dv7KLPyUWQjVBQSoeqBKqSG3ciy9h85k284zDJn4LS6xvfAvnsDHGaP4n7RxdCyYQdeKL3GumYt3/2/wqZ6BXVJ/nEqm4F81k7FLDvPl2ov8vOlP1vwxjaVbDrJ05x3WHH7K5lMv2XupiVP32jh9v53TDy1cfGLh5gsLda3tPGrQ8s2Wy/x0qIEv111m5V9X+Hr1MWYs3slPW86z9eQLfvn7Lt9svsKsNWeZte48X/x+jsR+c/GJrcIzrgIbeRFdlTV4Z47FIWYQXcL7YhtWg4tfJC7OIpwdAvFwVxDRYxSO4mxcXCR4uAUj8JYjCE7DVVlJV3E+XSRl2Kr6Y6cehF3EULpHj8Q56VPc06fglj4Ju6iBOMSPxCt7CiFV36Co/oZp3/zBru37WfnrH4QllfGJVxh2glg85PlE5X9KfN4wvOXZuAUlEqDMwkeWhr8iE39ZFu6iBJwEUXgEpeIZnIaLMJEuHuHviRhNJ89wOrmGWoloL6aDnYiP7AP50C6AD2wDmbNsK+MWrsPWNw17YTqhaYNxDs7DNaTQuvFbXoGHsgovZQ3eYT3xj+yHJGk4ypRhyGJrCEvoTXjyAOb8uJPnLVDX3M6rljaev7XwssnMq7dGrj83sPOygZ2XrfOl2y+a2HjGwB9ntOy6pGf3BT3Hbuq49FjHkWsa9l/ScPGejmsPdDx6oaOuXk99s57bT1q5dFfH5btanr4y0NBs5MUbAy8bjNQ3GmhoMfD0lY57z1p5+VpLS6uep3Wt3LjfzJ3HGurq9bTqjDS2GnnwtInLd+rZe+oF9U2G/0zEwhG/os4cS0TmGGJ6jCMqdyzKlCHI4/ojje6LJLKWkKhavCU96O4ThYcoHj9pGgJ5FgHKXEQqK+mCIgoJUhcQHFlEcFQhIlU+fvJsfGRZ+MnzECgL8VPk4xeaj58in4CwYoThJVaoSxBFlhEYVUZgVAnS+ArGzV6BLK4QF2EEvvIU/JU5+CuySCwYSEb5GDyDM0kpGkV+zUSKe01kx8FLrNh+jKjBc7DvMY6uWWP4d/wgOmeNxbv8c+wTeuFeOBafkokM/mEPG043s/HgUeb9MJIjlx9y9w1cfWrmwkMz5x9aOHPfzMm7Vpx/3Mb1F+84/6iZ7ecfs+ZUPYsPN/LN9ges3XmBHxatYkD5EKaOnMH8ub+wYsNxlu+8zvebLzPn93OMX3qI+NrP6B6SRhdJJvbKCmzDe+KRPpIu4b3oFFpFV1EWLh6heLgH4+oYhGN3Merc0Qiia3F1EePnLcPPJxT/gGjsBanYBuZhI6vm49Be2IQPwC5iKPZRI3BKGINLykScUicR3+8bascvofzTnxj15Sa++GE769fv5o81W/jmm98IjqnCTpSKKGUgaYMXUzp1I+HlM4irnYMkdSAewck4C2NxC0zAQ5yMvY8aW88wnP3jcQtMwTUwmS7uKjp7htHVL4qP3ZV0cpHS0UnCRw5iPuwmomP3ID6yD+J/OnqTWTOBjacf4x9Vi61/Gl19k7EVpOEgysEluAh3WTmeoVV4h/VEoO6DMKo/oamjicoeQ2hsT8IS+hCX9ynr9z3gwlM4ec/M2YdmbtRZuPLYyP1XJm4903H5qYGDN3RsOKFh6zkdJ+5qufVCx8OXeurqjdS9NfCk3sT1RzquPWjl/O1Wjl1q5vajVu48buHFGx23Hrdy5GIjx660cORyM3eeGrn52Mj1Bzru12l502zg2Ss9d5808/qtjpYWI2/eGnj2UsPLehP1zUbqm63nnr42cveFkXvPDGj+2/SFMuNTwjNGoM4aRXjGCFQZwwlPH4IisR+hcX0RhVUgCivDJyQbd1EcviEp+IdmIlJZy05xZBHB0SVIoksIjipGGNYDH2km3tIsfGU5BCgLEKqKCQgrQqAowC80H39lISJVMaLwYkTqEkQRpQRGliOOriA4phxxdAk9R31FzxFf4OinwC0wCm9pMr7ydGTxZUhiyvCR5+GjyEOoKkCVVMvgsfPZuf8cB0/d4rMFa5g4dxl9P/sBedmneOcMwy6yBL/CMSj6zSFr4jJWHX3BlgOHmPblOM7fa+Dmi3auPLFw6Uk7l5+0ceFRG+cetXPmQTu7r7Sw5uATtpx8xr7bGladbmXhnlesOtnIrzsvsfL7JSwdPoHfJ85m+dhprJqxkPXfrGTDhuN8vf4cZROWE5jcBwdpBt1lOXQJysYhvAphzhh8Ugdjqyymi3cUrq4heHvKcHcW4+QoxjeqBldFOc7OQQj9FPh6y/D3UyKKKMUveTidZdV0ktfSVdUfu4jBdI8ZiVPiWJxTJuKUNhVV9XxWrNrBnl1HOLD3JPv+PsEfq//kj1Wb+XbxRpQl01H1+paIvt9TMXcPPcavJXPMbwz79Qa18/bgEZKKR3AiXiFpeIWk4SCIws47HBdhEr6yHASKPLoLYujoEkJXnwg+dpXTwVFMB4cgPuweyAfdhXR0DKJD92C6uKupGP0tKw/dxVddgY1fMt0C0nAIzMZJbN387S4tx1NeiVdoNb5hPRFF9ycqdxJRmSMIja5GEduLmmHfsedyC7+fbGbZkSZWnTSw+5qJq0/0PKzT86rRus/zTZORBy/1PKk3oDOaMejNGI1m9EYLD1/ouPfMxMOXbTx7Y6RZY0FjMNGq1dPQaOTJCz11b/TvlyrpmzEuAAAgAElEQVR0PHiq5eLtFi7cbuTek1YevzRw5V4Ll+80cf9pI1qtEYPBjNFkoUVr5EmdlhsPWnhQp+VxnZYLN5s4eOE1xy6+4W3zf1HEnMrZhKUMISxlKGFpw5AnDSIkvhfyhN4oE/oij+2NPLYXQmUhAlkm/vIsAlV5iN+rnyS6BElMKeLIIvwV2fjJcwhQFCIKK7ZCVYzwPQLCiggIK/rnu1BVTKC6FHFEGcFRFUhiKpHEVCCOLiGz8lO+X/k3YnUGdt5yPILj8JOnERRZgCj8vfkTWYa/Mg8/eR4+sjwi0vvSf/R8ps9dwbLlf3Lu3B0uXX3A+Fk/o8rpj6R0LOmTfiZz0nK+3XaNPadusu/EOZ40tnHn1TsuP7Fw7JaOXReb+PN8I+uP1/PjX3dZvP0mf55+zYn7FnZdM7DxvI6fDzfwy9G3zP/9IqtX7WbPvCWc+3Edx37awI6lW9i+8gAbNlzgqw3X6TNvF3mjliBM6o1jaA4d/RLoFNQDe3U1grQBBOcOQxRdireHAl8POW7OYpwdxbirK/FKHY6ru5wgQTgCTzkiXxXiqArcE0diE1pFZ0VPuqj6Y6sejEPsKFyTx+GaNgmPrJm4pk8nv/9s5s1fyoKFy/n+uzX8suJPVv++l29W7CFjwmaypu+nYO4hShccQ1Yxl5iBS+n503Wyx67ETZyEMCyXwPACBKFZOAtjcQqIwUOcip8sB39lPm5ByXRyldE9IB5bn0g6Oknp4CDmA3sRH72fzP+XfSDhOUP466qG2JIJfOIZj60gBXthOk7iHriEFOIuLcUrtAofZS2+YbUERPRFljSchOLPUST1Rx5TSUTqQNZsPsEbTRv36rScvt/CtvNN3HhuQKM3YzZZ0OusPZxeZ8JkMmIwGDGZLOj0ZnQ6Izq9kcfPW7l+v4UTV5s4drmFO48M6PQW9AYTOr2Z140Gbt1v4tlLLfWNOowmMy1aIy2tBt40GLh1v5XTV+u5+bjFmgLeauRZnYYnz5t58UrLw2fN3HnUyJ0nzdx61MT9Z808ftlC3RsNJpP5PytivzErKO33LXk1XxJfNJn44slE5oxCkTyA0IQ+KBL7Io+txV+W974fzCMoLJ9gdSGy6DIk0aUEqPIQKHMRhRcgjiwjSF1GYHgJgeEliMKLEYYXW5cs1KUERZT9g0B1KeLIMkJiygiJLUcaW4E0rgJpnHVtcsa368iuGI6NWzCeknhEYdmII/IQRxUSEluGKKIQoTofUXghwrAChGEF+MlyUCVU0nf4LKbMXsbkGYv58Zdt/Lx6F5mDplH82VIKJv3M4AU72HjiJVtPv2b90Wcs3nGHueuv8Pnqi3y++gKz119h0bY7/HG0jhN3TJx90M6RW2YOXTdz+I6JHdd0rD7dTK8paynvs4BD6/dzeu8t1h9+zZIDLXx31MzCw0a+OqBl6Xn4fMN1vOP74hFdQ+egHDqHlOAQ2Zug7OGE5I1BEFmOwEeFr4cUF0cRri4SbOTF2KWNwt03ghD/CPw95AT5hBMUVoi0YCqOEX35JLQW24iB/1cR48filDgO5+QpdE+chENEH7p5KrB3l+Ariads0kpqFh6lZM4+MqftI2v6ATJm7Cdj+j6kFQuIGfYbPb46QUTNPDzFKQSE5iCQZeETko5HUBKe4lR8pNn4hGThKcnASZjIJ+5huASn4ihKopOLnI8cxXzYXUgnlxC6eIbxoYMEVcYAvlp7FhvvBLp6xdBNkIBDQApOgRk4B2XjHlKIj7wMb3k5PooKhBE9UaWPJLFoMrK4nijiqinvPZ0HTxowmsxY2i206gy8bTWi1ZvR600YjWbeNup59lLL85caXtfredukx2Bsw2A009hooLXViEZjpFVjoL5Rz/PX1oV2jdaETmekuVlrJazBhN5kxmgyozeaMJktNDfraGnRo9UaaWrSo9OZ0OoMaPUm6t9qedukp1Vjvffxi0Yu36jjTYMOrdZAQ5Oex08a0On+y/LFhJlb+HT6Fj6duY2+E9dRNvpXMvosQJ03AXXuGEJTBhIcU0twVCWi0B4EhfYgSJmHRF2ENLIEkSoPkbqAkJhSJNHliCPLCVSXE6QuJVBtJaIovIhAdTFBEaUER5UTHF2OJLqMkJj35IsvtyKuDFl8BYqkKuSJVZT0n0Zcbn8cBeE4BETgHpyAUJlJcEQeIdGFCFU9CIzIJ1Bd8N4YKiRQkfdetXOJSK1FqMgku3QoC75bw5Jl69l36AyLVu1h7KLDzNt4lXkbrzFj9VXGLzvH/I03WXngCX9dqOfQDQ2n71s4fb+N47dMHL9t5OQ9E6fvmzn7wMih20a2XNQxf+N5kvot4pudz5m3r5EJ2xuYtP0t03a3MG13KzP26fj29DvKZmzFVl5C97BKukgLcQyr4pOgAlzDKnCL7ImjpAe+njL8vKQ4Owbg5qHAQV1B58ganD2VyAIiEHrKCfJRIgxOJaHnV7jHDaKzvBa7yIF0ixxCt4ih2KoG0VU1mK7qodjHjcU5dQJdvNXYuAThIoyi+qu99Fx+n/JF16hafJWy7y5R8t1FKpdcI33qTvK/PErJdxeJrvkSj8Ak/KTpCGQZCGQZeAen4ilOxU+ei5ckE7egZBwD4uniFYGNbzSOgUl0dJJZe0THID52kWPjpeZjVwXdAxKIL51AN984uvnG4hyQhFtQGl6SbHykeQQoSxCEFhIUUUlYygBickaSXDgeZVI/pNEVhCf2YuzUZdTV62lsMfKm0Tr0qzOYePlGz5u3BjR6E61aEy0aPS/rNdx53Mzreh1NzQbeNuppbjXQ0qLDbLGqn0ZjQKczYjSaMBhMmMxmdHo9Wp0BS3sbJosFk9mCRmtApzeh05vQaA00NmpoadHR3KxDbzCh1xvfq6m1RNXpjGgNJoxGExaLBaPRhMlkQqPRY/5vijhu6gYmTNvCtPn7mPL9cSb9dIGB8w5RNf0vyqdsInfIT6T2nEdy5UwEshyEIamIwwsQq/IRq/IJjiomOLoEaVwZ4qgigiKKCI4qRRxVQlCE9bs4shhxVAnB0aWExFrVTxZfjjyhgtDEKmTxViWUJ1QiT6hCkViNNK6MgtoJfPPznyQVD8MhJAV3VQ5eqmy85Gl4S9OsZlF4D6tJFFGEWF2EWFVAsCoPkSILgSwNQUgK3sIoIuMKWL5kFT9/vYTJ05cw/bfz7Lhm5u/LWnaca+LILSNnH7Zz4ZEVZ+5ZOHbLxNGbRo7fNnLirolT9y2cuGudtr70xMzBO3oWH6xj0sYHfL6rmS8O6Jm2p5XpezTM2KNlxm4Nsw4YmLzlCXnDPic4rYpPxD3oFJyNXXAPbAQZdAvIIK26L1lFOfi6B+PjEYJT9wDcPZU4+KfwiXcsjm5y5KIoRF5KRD4KvAVRBKaOxE5Ri72qH3YRA+miGkCXsIF0DR9Mt6hROCaMxy19Gu45M7APSsfWXYKvIpNBP19k5KZ6Bv3+gsHr6xiy4SUD179g8MaXDFj/goHrrOeiq+fi6h+HjyQVn5B0PIOS8RKn4CZKwkOcjntQGm6ByXhIUnESJeIekolrcDqdXELp6Cilo1MIXT3CsfFSY+OtpotHGN0FsTgGxOMoiMfZPwn3oDR8pNkIlcUEq8uRRlUSnzuM1KIxJOaOIKnHSILDSwhWFRCR3I8ff91NfbOZhkYTtx5oePTCOqrU0mqk7rWRl2+MtGqNaLUGzBYL5rY2dAYTDU163rzV0diko6VFi9FkQm8wotEa0OtNWCxt1iiMduvbndrex2gYjGZaNXqamrTo9GZMZhOWdgs6vQGD0YRWZ6RVo8NstmA0mDCZLLxrb6e9vQ2LxUrI5hYDrToD7e0W2t9f+49b3MZNXMv8bw/x/dLTjJq2jQnfn2Te5ud8tvoeQ384T/+vDlE+aSN5I5bjKc3BwSOUIFU+kvACZDGlVqMmphRJTBnB0SWExFpVTRpTZkVsOZLYMkJiS5HGWQkoi68gNKEKRWINiqRa5PHVyOOrCU2oRhJdTnBUGdHZgyjt/zkbd1xi+rfr8EmsRdl3NpK+c/CvmIi4+FM846vxiSpDEFmCnyoPoaoQoSqPAEU2orBcgsJ7ECDPxC8oHkFQDFPHfsGoPqPpM2w2oxYd5qd9r1l39C37r2o596iNIzcN/H2hlV0XWzl0Tc/x22aO3TFx5JaRwzcNHLyu58qzNh7Ut3HkbjOztt1j2tanrDyvYfrOt3yxR8PMfTq+2Kdn1n4Ds/YZmHfUQtHktUyfX8GU2YXYy7NxUFUjTh+GV2ghbuJEfl0/iTmzC/D1lOLtLsXJIRB3LxWO3pHYeqhw9lIQIook0EeJ0FuJtyAS/9g+2IRUYCPvhY2iL7bqgXSPGoFDzFgc4z7FIX48jklTcMyciWNEL+zcZYhjKxi7/jHjdmgYua2JYVsbGb6tiaFbGxn+ZyPD/2xmxPYWPt2lJX/yJoQRlfiEZOKv6IE4ogRPcSoegam4ipJxESbh4BeLnU8Utl4RRGYPwVOWzcduCjo6y/nELQxHQSK2PtF09VLT3S8Ge58oHAWxuIoS8Q7JRiDPI0Cei1hVjDy6krSCkcRnDyQkshhZTDnJBSMp7TOTrNJPSc8bxZETVwEwm60lo0ZrolVjxGg2YzC10dRsoLXV8D6uwoxBb8BoMtPwVs+rN9byU6szojeY3yucEYPR/B4mtHoDBqMZrc6ATm/EZDRjMr4vTw3W55gtFswWC1qdAaPJgt5gwGS2YDZaM3KMRhMGo5XoeoMRnc5Mq8aIXmfi3TsL7/7bpu95X+9j3cbbbNv5mFkL9zB62mbmLb/MlMXnGb/kEr3nHqRm1t/UzN5NVNEEujgEEyDNsBIxugRpTCmh8RWExpWjTKwiPLWW8JRalInVKBOrUSRUoYivJDSuEtn/h4jyhGqUST1RJvZEEm3NShGqChGFFyGJLicmexCRWX0Z9fkS1v55kqC0/viVTiFo+I+op20kcOQSHEsmE9R/AeI+X+JfPAGfzGEIUgbgGVOGhyIHH1kGfvIsfCTJSJUZTBo+nX59J1EwcA5Tlp/l6613OXzbyMXH7zh+x8yhmyb+vqxn67lmfj/2ms2n37L7io591/XsvmZk73UDu668ZcXBR8zYdpchK28wYctTVp5t4sfjrczco2H2fisJZx8wMmu/kdn7W1GVz6KoXyn9x1fhIM0mpmwyydVT6OoTi094IanV/cgu6IHAS4aXWwiODkG4C6LxECXgIozFKzCaYGEEYt8w/L0UeHiH4xSYS2f/HtjIa3AIH4hz9HAco0fhGDMWp/hPcUqcgGPyFJyyv8AtYzJ2ntGEpg5m0rbXTNilY+wOPaP+0jF8u5Zh2zQM3axh9PZmxuzQMG63gekHzST1/5pu3jEEqovIrJhIN99IbD3V2HlGYucViZ1PNDbe0XTxjMApMBV7QSxdPFR0dgvDzicKt6B0bL0isfW2EtHRLw5n/wTcg1Ksrqs8D2FoHqHR1STnjCQypR/+slyC1UWEJVRT1Hc6i9aeZPDknymu/Zzbd19gNFrQGkxY2towmdrQ602YLGba37XT1taGxWKhvd2CxWwNArZY2tFojDS+1f3Tv1mJZkCjNdDSqqexSYdWZ8RoMmM0W/4hklUprTk0rRodjY0aWjV6TOY2Wlp1aHRW4ra06DGb2jAZ2zAYLNbnNerQaA3U12uor9fx+rWG5mYDBoPpP5emW7Y/YfP2R2ze/pCff7vAynU3WP/XYz5buJ8ZP52h7+db6PnZZgbM3UtM0SQ6dfPHIyAWkSKHkIhCFDElRCRXoowtIS6rD9HpPQlPqkKd2hNVci2K+EqUcZWExlYgjSlFnlCJIqma0MRqQmLKEaoK8Avtgb/SugNHEl2ONLaSkNgKgqKKSS8fzbL1hwjN6I9LQi8kA79BPn4Vrr2+ImDIYtQzNpHw9QESvjmIcsYm1F9sxnPAQjIGTCG7Ry98QzMIii0js2osGTUTCe4xFHnJBGb8foVJy46zfPct/jr3lvWn6ll24AW/HHzJ8kN1rDzewIojr1l6sI4f9j5l7pa7jPn5NEN/PMn8HfeY/McdRqy5w6StL1mwr56lJ1uYe1DHV0fMfHnYzJxDJmYdMPDlQR25E9filTAEe0U5drISVIWjkaf3p7N3NC6KYhwVlfgHp+PvJcXDLRhHx0A8hHH4hRcgTuqNOKYEoSgCkZcMHw8Z7l7hOIqysJeV0k3Rk27KPjioB+MQPQL76NE4JYzDOXkSLunTcM2Zg2/hfFxlJSRUzmDGfj2f7jIwbpee6Xs0fH24lWWnNGy6pOG3M43M2d/KnAMGlp59R82kFdj7JeIRkoskrhp7QTSd3VR0cQ3H3jsGO784uvrF0sU3BhvfaLp6R/CJm5IuniqcRYl4hWTjKIjHwS8GJ/84XIQJuIqS8AhKxVeajb88j0BlCXGZw4hMHYxAXohQWYQkopjo5N70rJ7KDzPXMKjXdGoHfEH92xba37VjMFt7N6PJbO3D2izoDFYDxmgyY7aYsVgsmM0WzCYzJpMZk9GC2fy+BG2z3m8yWyfszZY26wtI299haWvDaLZGYFgs7bS1tWMwWvtDo8n6HCtRTRjNFkzv+02jyYLZ3E5zk466ugZaW/U0txh4+1aLTmfmTb2GupetaLT/ZWfNnoP17NxTx47dL/jlt7N88eVGKvtOJzKpJ4roMjwC4vAIiMNLmIq7MImP7QNw8lERGFaAOCwPRVQhMnUPFFGFRCdXo4gtISyxgvCUWhQJlcjjKpDFViCPsx5L48oJiixCoMzFNzQbYXgB4sjS9wSsQhZnhTSuAklsGaq0XoyeuYzQ9D54RVcQVDYV6dBFhI5ZhqD/QqKmbyTt+0OkLjpC0qIjpP58GumUlcz6aQvVg6bhqMzFK6WWwLxhOCTU4pU3HFHJJAZ+t4/JK85SPX0z5VM30mvuLsb/cobJv51n1E8nGb30FGOXnWbQtwcY+N0hhi0+xvwtNzhwV8Oywy8Yv/4uEzc/44s9jczdW8+iY418daCVuYdMzDlo5KsjZuYfb+eHs++Ytu0RsorZeCUNxTdxIH7xvXGTZeIfWYJ/Qj98YnoTGJKCv48cN5dAHJxEuIX2IKx8CrkjF1I9djbSyDwE4iQEshycAzP5WJBKJ0EOHQMK+SS4ChtFH7pFDMEhdjTOSRNwTpmKa8YMXLNm45v/FW6hlVROWMHKyxa2XNNxtc7Im1YTRpOZ9jYz795ZaGg1Utds5E2rGa35HQsW/Y5jQDLO4gy6C1Po5hePNKaCyNTe2PsmYOsXh60gFltBHLZ+sVYiuivp4hmOU2AKvqH5OAck4SiIo7tvNA5+MbiKkvEITMVXkoUwtICQqGrCUwbhJS3CV1GOX2gx/rJcohJ7kRtbyUhFITXKAnr2nc6Dx2+wtLVjMFgVq6XFSHOz1cXUaI0YjRba26wJbG1tFsxmMyajEY1Gh15nxGxu+39Urq2t/Z/gJ2v/9j40uN3yzzmLpQ2j0fT+XgvmNss/5ev/lrl6g5kWjdW4adXoaGnRWQ0as5nmFh1NTVa8bWzFYvkvPWLv/l/Qe8AsKmqnEh5TjLOnjE+6CejqKKKrQwC2jgHYOQZiYy/E3lWKMrYSeUw5Uan9CJCkI1PnIQnLRhVbTGhkEYrYEiJSa1Em1vwDaUw5QepChOH5BKjy8A/rQVBkkdWseT+7KE+oRB5fhTy++j0ZK5DGW68nFY0gv/80YopGIkrtT8UXayieu5H0aWvJnr+dzO/2kLxgJwXLTxA7fzt+/eYQ2nc2/mVT8c0fg0Nyb/wKRuOa2h/fvNEo+8wj/7ONjP75ON/tfMjCLTeY+Mspxi49zvhfTvP5mot8seEKU1adY+a6yyz46z4rTzSw/56FjWdeMW3ddeb//YKv97/lh6Ma5v79mnl7XrHgYCtzDpiYdcjIrMMG5hw18eUxEz+caWfqlgf0++EQ2WN+RpzWH5uAaDyVBbipqnGSFuIfGI/IT4mLkxBHlyA8oqrwyRlLaMU0MoZ8RULf2ST3m4swdRg2khK6BOdjIy3DNrQnDuEDcYoahmP0SJzixuKUOB7XtKm4p0/DJX0GPgULECUMZ/m6Pegt7+CdBWiDdgvtbW1Y2szWP1+7Bd6ZedduBt7x+ayfcBOl4R6chVNQOnb+KYyeu4rlf53DXZaDjV8MtoI47PzjsRXEYuMTSVevcJxFCcjia/CW5uIoSMA5IAFHQSyOgjjcAlPwDErFOyidoLBiQuP7IlBW4CYpwE1SiEBRjiSmlsKqScSoC+klyWJAdDm1Pady9foT2tveoTcYMZktGEym926lCaPJ9D5R7X+J2EZ7m/XTbH6viiarMdPWbo08NJmsqmcx/696WrBYrND/b49osvD6dQtPnr6loVGL3mihpUVHw9tWWlp1aHWmf1xV628yYmlrw2xuw2A0/qPcjU0a3r5tpf2/zSN2dwrEwVlMN4dAujkF4uQuwdlDhounHGdPGc6e1mNH9xDsnAJJSO9LdEpPsvKHkZI1gCBZGpKwTIJC01EnVhCd3ouw5GqCI4sRqnoQoMxGoMgmQJmDOKr4n8FhZVINiqQaQhOtJk1oQjXyBCsJpbGVhMRVEJJQQXBsGbKEKvpN/IH06on4RZWSOfRLsib9TMGsdZR8u4OUL9aTMP13YqetRtD/SzyrP8eregaigV8jqp6FQ8oAAqo+xztvFE5J/UgY+RPVc3ZR+vkW+izYz8SVl5j5xw2mrL7EhF8vseCvRyw9+Irfjtaz+mQz0zfdY9ofd5j752Omrr/OqmMvWHu8iS2XDPx+VsfSw40sOfSGJSdaWXDMwldHze9JaOGr4xYWnGznh/Ow/ApUztiAgywXV0U2rqF5eIXX4Bdeia9fFEK/MJy7C3B0ERNRMJaM4YtwiR+Ed+pgwqo/I6x8KsL0YTgoK7CVF9NVVoqtoicOqoF0Dx+CQ9QIHGKspalL0gSckybglv457rmzie/1Hbf/9+1J797R3t6O2WLBYDRgNlsNBrPJ+mc0mqyJ2FNn/IhzYAbuIdn/h6/3Cm/qzN6+j77yzryTySQB3KuKbblJluXee8G4YtwLpmPAjd4CpBDSIITQQgidEIqpaZBCCKGXkIR0AoRicFHd0pbk33ewZWfm/2a+g30JSyB82br3Wusu62FkSB5PKXJYtPEkO07fwkdTzBN+CTwZmMKT8lSeDEziHz4x/MM7muDoYuYt34RfWD4jZam4KdJwU6ThEZSBZ3AWvqpcAsIKUSc3EhLfiDp9On7aWnw04wiKbyYyczKzFm4iJ62WCZoxtGeNZ+zYTj4/fRUAu8MhXU7p0WqTqpTg+t5tNis2m/hv1VFajW8VRCwWEZvVgc1qx+oCmslgpe+xCcOAgM0qmQL0A2asVhHBbOPRYwM9j/RYXMyoXm/CZJTWM5pMAgMDRompFR0IVummYBPt6A0WTGYrZrNkBhjQC9jF/7Jy3z9Ai39ANH4BWvxcj96+Gjx91Xj6afDw1eDpG4W7TyQjPUN4xj2UZ9xDCFAmEZc6Dne/KNx81PgHJRAeW0hIzGh8wjLxCc1EFpVHeHK5BLzMerSZ9WjSa9GkSSxpREoN6pQ6F2taN1wNwxOrCU2uIiSlkuCksQQnjCW7ajYp5e3SDpzkWuImPk/0pJWEjV+BonYJAVUL8a9ZRGD9coJbXiJsyusEN6/EvaAN34qFhEx8BWX1Ip5JbSKzbT0bTtxi52c9LNp6iY5N55mx4RyvHr3Fwp03aF7zJTO3Xmf+7h+ZsekKCw7cZtKWG0zZeJlDV3r59Dsjp2/auHhLMoR/8YOZPeceserEXV7+3MqLn9t44QuRlaftrDxt58XTDl7+epAXTz4msnwBoyKKCcloICSziVHhJXioivBXpuMvj2eEewj+wSnUzNlE7vQ3cE+ZgKq0g/RJy5BntTBCW86T4SU8EVbCExGVPKVpYIRuIqPipuGe3IZnWhduqR2MSG3HPWMO3jmL8B29gup5uxlwnak+6AKizWZHEASJGRRsWMxWBItt+CSkVavfxU2Zg2fYaEapCnhKns3yLZ+y8eg1vMMLedI/iX8FpvBPWQpPBibydy8tf3NXE5U0jk3bjhOiq2CkLAV3ZTqewVmMkqczSp6GpyIDmbqEAHU53hFjicpuxzeqHs/wschiGlDENpFVuYhZ055jkraEhthycnJbOND9GTbRIWl3VhsGo4BFELHaHAwMCDzqM2E0WV2VTqpyZrOAfsCIefh5V4W0iq5FwK6bj1WqmqLoQLCIrp/D0N9xYrXZsVrtWAU7os0hkTOufye1rhKAB/rNkilAsA1rixZBRLDa0RsERPG/eE0DZFoC5dHIFTpk8mhkMi0BAVH4Bajx8dfgFaDFy1+Ll38Ubt5hPOUWzFOjgnniKRn/7z/9+Pu/AvlfT/jz5IggQtQ5aJPHEpVSSUx2HTFZDURl1ElAdD2q02pQp9UQlljlkiz+DYBJVYQlVkkVMaUaVco4gpMqUcZVEJpST1j6eHyiKxgRWYS8sBVt4zLkJW14507EK2cSvoUzCRq7gPCqRUTXLMY9tpK/RY9FOWUNIdPWEVS/nFEZ4yno2sTOT+/y0RUjH12zsuP0YxbsuM7UDRdY3v0bkzZeoWj5SapfPk3D6rNMeOsizx64zcELBi78YuPirzZ+6hnk23siX35vYNtnt1n/0S+8deoer39u4cXPJCC+eHrosvPK1/DcifuEju7CL6aKkMxGVNmNBMTXMDKkEF9tJfLkZtSF05ElNpE3dS2Zk98grHg2sXXzyZi4GE3ZTPxTx+MRX8dTmrE8palhZEwznolT8UxuxTt1Fh6JrbgnTscnqwv//IUElT5HWPlKZizfhSjahls1URSHK4LUjomuR6mlE6xW6ictwjMoF+/wMYxSjWZkcB6Tl26nqHk5o5SZPB2Yyr8CU3giMIl/+MXxd69o/jhR6bUAACAASURBVO+RkUzreoEz52+iih0nnVvilyABMDgbr5AcSY+OKsUvogTfiCoCohtwC6vgaUURXhGVKBMmosmcSVRcNSmheeTElJCd3cQb6/YOkymCTWRAb8JgtGA0SZVnwGDGLFhd894gDsegVNUEGzar68QmpzTzmc0CdrtjuBUdWpVvc63qFyw2rFYrVld7KVjt0jxolpYU26wSgG0uwkgQJIliyBggOkTX9yrJI1abHdEu4nDY/7o1lcnVKJQaZAoN/gGRBMo0yOVaZHItgTItAQFa/Pw1+ARocPeJYISHipGeYTzjEcLT7sE87a7iXyOD+Ns//VFp8kjNn0BcdgO6zEaiMxrRpNa5NMMa1Gm1aNJrCU8eR2RKNZo0V2uaViPpjQljCXNpj+EpVYQljyM0qYrg+HHIoivw0ZThqSnDJ6YCr6RaggtbGRldxj9U+fxTXcqIhEZ8C2YiK5mNvKQT95xWRhbPw2/CagInrSG48QVGpTeTNOll1h76kU+umDl1XaD76z52fP6Il7tv8fz+H3nhwI9s+uQe758zsPfMALtPP+aDawJf/TzI2Z+dnP3ZyqffGthz+j7rTtxh15kePv12gGNX+nnzjIWVX9h46bTIS2ecrDrjYNVpkdfPOnnpZC8ZE19FmdxERN5kksbNIXrMTBTJTYzSjCW4oA1d9bMEj55DbP2LRFYuJXLsPOIbFhBT3UlczVy0ZXMILezEN3UiXkkT8EqchEdMC+7RzbhrmxmlacAtugnfxMkEZswgKLuDgKSpvLhmH06H9KGTWidxWLy2iSI20Y7d4XS1pyIDA0ZyS6fho8rHN6IID1UBHqp8wpMbGClLwys4m1GKDP7pl8gIRdqwdPH/uEUy59nV3PjhdyISahkZkMpTPnGMDEzGTZGOuzITuaYIv7ACQuMb8AotR5UyBXl8y/DWb3lcC6Ep05BFVxOgykcTU0xiSjUvv7ZDqmB2UZoHkVpP6cZiH54DJRlDumw2OzabQwKNVcRsFjDozZiMAmaz8G9VT9raPVTpbFbRddSaVA0FQbppOVzvO9Tu2u3STU20SaK+YLEiCBLrarNJs6bgamntrlb5L4Ho66UgLiqBvOQc8hOyUQdHIQ+MIDBQg69vBD7eKvz9IvH31+DlE4GbVxgefmq8ArS4+UTyjHsoT48K4R9PyVGEZxKdVoM6qZKotAaiMxrRpjUSld4ogS61WgJhavV/VEjJlVNOiMulE5ZUSWRqFeFJ4wiKqcBfXUxgVDlhKU1EZE0kIKEan4Qq/HMn4Z0/nVH5MxlVMhfPccvxrF6Od+0LuFUsZlTFUkaOW4HvxNUop61F0fA8T6c0oWt+kWe3XuT4JQPnfnZw9TcH1353cPlXJ+d+dvDZdyKnbogcv2jkkxtWTv84yMc3BA5e7Gfb5/dZe/xX1h7/na2nHvLemV6+/MHClVsCl38X2XbBzKovbKz8zMbzn4u88LmdlZ/bePVLO+vOiYydtw1lciOK5AaUqRPwTxhPQOJERkWU46kdi39iA5qyBWjrX0Q9/jVUYxcSWtZF9pRVxFYuoL7jFbT5kwjKaEGeMRHfuAbcIyvxCB+Lr6YGH20tvtpa/KJr8dFW46epJiCqms07TgC4PliSSC1YbcM2LtHuwGiW2EfBaufylZsk5zThrcrFW5WPhzIbN3kWPqoC19yXwSh5Jv/yTUIZXcYzgUk84a3l755qFix/g1t37hOX2YK7LAMvZTpewZl4hWTjFZKHf3gRAeFFqOIa8IqoJDy7E3/deDzDK3ALLUGmayQocQphqVMIiq5EHVdBckYDr63ZJW3XtkrgcjiGDg6VwPfv8+BQdbeL9v/jNYfd4ZI1rJIrxir5VCWADeJwOLBYpDbyf77f0Hv9+yV9Hw5sNhFBsA5b25wuZlYU7dhFB6Jo/+9ATI2OozAxlbqcfF5snsLymglMyimlJDaDlPBYdMHRBHqHEOAbiY93BF7e4Xj6ROITqMM7QMdIz3Cedgvln88o8VEmER5XSkRCBZrUOrTpDURnNKHNbCIipRpVwlgiUqqIyqhDnVZDaGIloYkVhMSXExxXRkh8+bBLJziulADNaALUY5BHlxMcV01U1iQ0WRNRJtahSK7DO60RnzHtuJfOZVTlIkZVLGFExVJ8xr+KR/1K3BtfIXDaeuStG5BPWYOi4Xnc86aSMOV1Fm+9yKsHb7L2yC+8e+oP9p+5z5HzPbx35iG7Pr/Pjk/vs+vzB+w+fZ+NJ26x5vAvvN79E2+d+J3uC/2c/Fbg85tWvv5Z5PItOye/MfDeuYdsOWtg5Wc2Xjhl49lPrCz9xMZzn9pZ+bmDNV/ZyJm6lhGqIvx0YwlJayG+eCqy+LF4ayrwCMnHTZXPKO043PLa8Z+4BlXjC/jnzsQnfTLJ4+by/tEvGNc0mxGyZNxCsvBU5eEVVoR3WBGeqkJ8I8vw14wlIKqKwOgaFNE1yKNqmdLxBiaLdZh+l9otEYtgc33twGgUuHtfzx8PTWx8+zBRSdX4huXjG1aIV1AufqoCZJHFeKtyeMovCU1SFXVTniU0toL/7a7hKZ8YnvDQMH/Fai5fv01u+RzcZem4y1PwUeXgrsgmMLIEX1UhT/sm4xUyGll0PcrEqcjiJvC0soCRIUX4qasI1Lm2xCc1EhJbRmJWM+s3H5J0PYsNi0VwVSc7NlfL/e+XBDBxOH0h+T3/BJPVZnVVwUEcdicOu/NPq5vd8ef86Hofk8niet3BoHPwf8gegzgdgzjsDsnNY7Uiin9W1KGqKwHxv8gXrXX1LG2dyQsdnSxrauG18dPZOnMhGyZ38daUOaxpX8HYimn4KxIY5RaCt08kHl4RuHlF4OYVyTPuYfxjRBB/e9IPr0AdEfGlqJOrUKfUoE1rRJveSERyDUGx5YQmVhGV3khkag2qhAoUujEoY4oJdmUaQ+LLCY4tRaYtJjBKijqFxFW6jOI1hCbUEppQT0RSI+GpzQSmNhJYOIvAqiV4VC3GrXIxI6qeY1Tjy3hNeAPZrK2oZu9C1bWD0La3CWlZxYjcyUS3rKRr/Rds/vgeqw/9yNrun3j341vsOnmL3ad+5+0Tv7D5xK/s/PQP9n35kH2nH3H0opkPr1s5eUPks29FPrth4exPIldv2bl6S+T45T42n/yDjafNvHjKzvKTVpadsvPsKTtLPrGx9KSN5R/rSW58BWXqeCKyJ5NT3c6bG6Ywf1Ee/pG5jFLk4hE6Bq+YagIK2/ApXYhvQQeK/A40xZ3MefEFzpy7SP2kJTzjn8AzvnG4y1PxCs7BQ5nF036JeCmzUaorCImpRR5dhTy6CkVUHTXjn6N/wDT8gZDu1I7hD6vDKc2JVkGqDqe/ukpsVhMBkaPxCy9EqS1FoSnDL6yQUYEp/MM9mo4Fr7Nz/ylG+CfxhEcUT3nH8A8PLYtfWMcXF25TM/11RgQm85RfPG6yVLyCsgnWluEhT+df3gm4K3IJUI/DI3QsAbo6nlbk8rS8ADdVCR5h5fjH1BCWXE9czngyx8xg/rNvYzCaGRx0Ds+54nDFG2Rw8E8iyjkMlkHsogNBsGEVpNnObBIYGDBjNtkwm6yYjBasgiiRMK6TnOx2iQEVrFL6wmgSMBjMUhch2iUJxC4RRwaDBYtgRbT/WaWHDjC1i1IFHqqaTqfzry1uS2a288bSpaxduoTX587h1dYu3pi+iE0dL3DguY18cfw6607207D8KLmTVlM8cyM5E1aTXr+SkPTJaAvaSCibhzpnEiGJ41DFlhEeX05EUhXq5DpCE6qQa0sI0pUTkVxLaEIl8ugxKHRjUCWUEZo4lqDYUmTaImSuxH9QTDkh8eMIjR8ngTBuLKr4KsKT6ohMbkKTMh512nhCUpsITB+Pf8ls3CrmM6LqWTybXydg6maC27YTNncf4fP3ETpnL8Gz3kY5fhVPZ05A07CC1tc/Yt+Xj/jsWzNXfhP5/u4g395xcu13Jxd+dvLVD3ZO37Tz2fd2Tn5j46NrAh9ctfDhNYGPr1s59Y2FMzetXPnNzg8P4PuH8OH3Im9+YeH5kyJLPrSx5GOBpZ9Y2HDOyle/2zh18zHjZr1OzOh2wjMmEV80jVkLW+hYUIlHeD7uEeX466rx1Y7DQ1OBl7aKEepKQnJmUNK6muoZCzn+yRleXbsD35AcvJQZeCjS8ZBn4R2Ujbs8BQ9FCv6hBSg0Fcg0FcijxiLXVDGmciG//nafQecgdvufd2mbTWIW+/ot6PVmzGYBi8XKy69vRa4ZgzyqGJ/QPDyDsvALL8RXlY9bYAr/9IymcfISXnlzD//bXcs/3DT8y0vH/xqpZsbsldx5ZKOw4Vme9E1gpCwVD0U6PsHZKDUlPOOTwKiAVLxVo/FVj8UtrIxRocX8wyeVf/pm8pQsD6/wCvwiK1BqK4jPmUhywVQWPredAYO0fGmoJRWsIn39Fn6/3Y9eb5EOhHEODreioiidhzgEBOk5m4s1dWAVbJjNlmFN0WKxYnF5VPsHTBhNAkazxSXeSyZviyBiNEo7agwGCz2P+oalCokYEl32uj/n1KHn/ysQJ1Q1Upxfxpj8UnIy8shPyOT5yV3sWvIax1/awon9l5m/+w6du+8xYcP31L52mbrXr9C05jq1q75m3AunmbXtFku6e6laeoTwxDrCYisJialAoS0lUD2G4NgKNGn1hCdVodAVo9AVIY8uQh49mgBNAYFRowmKLUWVMBZVfAWq+EpUiVLWMdT1nOS8qUOd2ow2fQLRmZPQZE4gJK2RgJyp+FQsYFT1CgKmvkVIx3ZCO3cRufAA0c8eRbP4EMHtW1FNWYP36DbCqhYz7bUP2Pf5A87etHP1VweXfhY596PIl98JfHVTSl2cui7wwSUzJy5b+OCKheOXzZy4Yubj6wKffy/y1c9Ozvxo48hXf7Bm11nWfXCHzWfN7Dxn4tOfrNy4L/D9A4Eeow2wYxNMdC1ZhzpjCsrEJny0lQRnTcU7to5Rulq8EhrxSWjAU1OBb2QpvppywjKmEFM6n5iK+ajzutix/zOuf/sz2qQaPBWZeMgz8FJk4xOcg6ciHZ+QLALCCvEPG4NMXYZcXY48qors0rlcuvKTpMPZHZhcyQOHQ9IT+wcs9PUbsVkloqK1bTm+oXn4huXjGZyFZ3AWCm0JIwPTeNo3kSe9Y8geM5nWrld42i+Wv42M5ElvHX8bGUlR1Vx2H71KbP4Mng5IwSMoB6+gLPxUeQSGF/G0dyxP+ybirsjBR12JInECQalTcI+sJCB+PIEJLUTlthOorUMRU0NB0yrGTNvI/Dc+5tGABafT7nLKDLWNVvR6M4LV6mon/yRchirm8AGiw2K+FbtdlBw29iEXjd31mtQVSGZvSYKw2iQW1OwyhhtNAv0DJiyCzUV4SdVRcMlAZrPkKxVFh1SRLSL6AdN/d9bUjW3kiSd9eOJfPriN8qc2vZC1U2ezc/YyLh74gDcP/UjVqss0rrlBy4bvmbT5JyZuvMmM7b+y4NAjlh57zLPHelnU3U/tcx8g05QQoi1FrimR3PVaKVGvjClGph2NX2S+FCKOKUEZU0JIXDlhSS7JIrGKMFf6IjRhnOuqJDShivCkGiJTGtCkNRGdOYH43KnE5E4lKLker4RqZGMXENjyGsqZm1F1bid87l6inj1MzLJjRC06SOic7YTO2kRwzQpkRR20vnmKA1895sz3Ihd+tnH+Bytnb1ql7OH3Iqe/tfHpdSsfukD40Td2PrkxyMffODl+ycS+0z28tusijR3r0KZPIjSmju6Pr2ASBxHFodNkJfeK3TWP2G0O3tlxhKTRswhLn4QyZQKaojl4JIzHM7kFj6TxeKa04J3QSHD6BBJKFzBm6lqyml9BkTWTiPzZ7Dv2NXqjhcqmRbjLs/BV5eMXNpqAiCJ8QwvwDsrCP7QQv9DR+IcXI1OXo4yuIjZrMp+evgJAX7+J3+885nGflBh32EVEm02K8LjIihUvbcQnJAef4Gy8gjLxCy+gfspzRCaNw02ewYiAZIqr21j20jayKucMC/x/947GJ7wAN2UWIwJTeSYgGTdFBp7KbPxC8lCoxyBXFxCoLsArNBe34FzkcU3kzthGTvtesmbuImP6NpJb3kJX+SJxtS8zac055u67z+sf9nLnsQWz2cqjxwbMgpTzk6q71FZLZInoYkultntoVhsCotXqqmhGK0aDBYvZht0uRZSGyJihOVG0ifQPGOjvN6E3CK4WVnpfi2DFarPT12dGb7BIAWKbyODg4LCbRxQdwyYBo9GCXbTD4F94TWdNbMfHR8XIUYEkaRJ5vnk6m2fNZ8uMeRx57nXOfXyVjSdu89wHelafcbLmKyevnbax5ms7a8852XjRwdarsPkSNK3oxisoC9+QHPzDC/AJzcM/ooAATSHy6EKC40pdjGi15KRJqSMiuZbwpOo/gZhYJQExftwwGMOSpL8fld5AdGYz8XmTiM+dREhcFT6aYvziqwirXET4jLcIaXuHiLm7iVl2hJjnT6Bd0k3kvH2Edu1E1b6F8JZXcc+cTO7szWz99C7nfoFrv8ON23DlFpz7eZDPvhU5fXOQMz/Dh1ctvH30J1bvusRL75xhzqrD1M14g7SSToKix+GpzMc/dAyhumqOn/gKAOegczhsKrrYMotgxWaz8bi3n1kL3yAkqRHf6FqC0qfgEd+MW9J43FJa8MyYTHBhG+kNyyibtpKcphUkVy8nOHMGMcVz+fbnOzicsGLVuwSGF+MXUURgZAmB6hK8gvIICCtEoR6DZ1AWnsG5BEaWEqytIih6HG9uOoDT4URvsGC02DALIjZRxC5Kc5MguATnwUHWbtiLnyofP1U+3sG5RCZVc+rMNxz48Bxj6hbgH1lCbPZkdFkTSalcSkHrZrQVzxJW0E5Y+mQCNGP4l28sT/kl8JRfIiP8kvFUZBIaU4E2pY6k/MlEZ4zHN2I0zwTlUbzoCBO3/ELTxps0bbxJ84bvadl4k5aNN5n87i1mbPudFd09/HDfIpm6HU7sTkmKGZp5h8V621BVs7lsbVKlEwTrMGDNZmG4Nf9T/rAjWKzYrDaXF9UlgzhEyVhukaqcfUjMt0nVsrfXiNFkxu6UzlEcaj+HGNUhCWNIo/3LijijbRUyRTQjRviTpU3m+apmXqmfxAvlDbxcUs+Bzhe40n2GT24YWXfOzsaLDjZcdLDuvJ3Xz4i8+oWVlz+3svITC3XPHiRQMwZFVBnBurGExlURnlgjRZ4yatGkD4WAx7kAJ1W/sMSq4RxiaMK4YUAOif5DhoCY7Cbi8yegy2oiSFeBIroCVVINqrQGlPmthE5aTXjnVrQL9xG7/Chxz58gZvkxtIu7iZy/l4i5Owib8gaj0ifgUTiLlEkrmbDkXVas/5D9J3/lg3M97Dh+k1VbvmDpGyfoWL6DypblzH12M4lZjfiHZOMtT8cjMA3voBx8gvPxVxWhjBpLiLaK7TtdEoGL+JBaI3GYHrdapQ/91W9/JXlMG6HpUwhKn4JPcgve6ZMIyJuBb9ZUVIXthBfMJLtpETlNyxk96XXUhZ28sG4/DqcDu9PJxWs/kJA9Hp/QAnxDC/BQZuMdnIc8spiQ6FJ8QnLxDx+NLLKEgLAx+KoKaZu3DpNZ+uCaXcuUHC6vqU0UsZgFV8sn0rXgFQLDi5BHFuMXkoc2fSLrDv3Iqve+pWb+bvImrWPea0eonbOT/JnbGbfiYyqXfUT9io95btNnpBS34qZM5Wn/BNzk6bjJM/AKziE8bhxhseX4hubioczBP7KMp4MKyJi2hfGbfqTl7Z+ZtuMOrbvuMX3nH0zedpvW3Q9o23WPRQce8sN9K07nUFRJGJ7Dhm54gosdtQpDQBQxmyyuVRpSxZQum+uSZkLBKtnV9HoLRoM0MzoczmHG1GiSiBqrq92VUhxSMsNolLKJdofDBcShlIeU7JB0Wpd5Qvwvgv7ctWepnruT4pkbGTt9NbMnLmVpUQ1LC2tYWT6RLdOf58DmMxy8aGLjRSdrvrLzwikLSz8ys/hDEy99IfLsR2aWnjBSv7ybwKhSlDESCMPiqgmNlwAXmiBtXwtLHOcCXrX0fGIlYQn/Vv1czpqI5BrUqXWoU+vQZjYQm9tMTE4TEcnVKKLLCU2oJjK1kYi0JkLTGgnNnUx48yqCWtcT0v4uYXP3Ej7/fcLnv0/YvPcI6dxGcMdWVNPexLdwBm45k3kmtZ7/KyCZf/gm4R2SS5C2FP/wfNwV6TzjG8+THmpG+urYf/ATFi15DY+ARPyCswgMLyAwvBB/1WgCw4oJihqLMrKCze8cliqi808K3WaThnSTyYrBJBEh9x/0kl3SgSq5BU3eDIKzpqDImERw3nRSahZT1vo6odlTCcmcQnzZbLSj24jKn86ZC98xOCilDwSrSG3LYvxUhfiG5OEXUoBCXUpg+GiUmiL8QwvwUubgHZSNd1AufiGFJGRNZfveTzGahj5QossraUYc8mNa7Xzz7U9kF7YQECpFlfxCsonOnkbH+qtMXnOJplfOMu3N81y/ZWDdkZtUvfglda+cpebls9S/+BlFTYtRaouJSByHMroYd2UmI2VpKHVjiUpvQRldjnd4AV6hRaizZ5Da9BrFSz+k4c1vaVh/k4nv/s7kbbdp2fIrE9/9nRl7HtC68w+69tzj7K8CTqeUqjCbJVF+yGIm3Vicw4yw3S4xmxJTPCRp2IZbxiFb25CmajIL9A+YMRotCFbbsE4oinbMJsuwMdxmE3G6Dim12UVsdkkKEkUHwv9IYwwFiSX3jlQp/xqIO37l2eMmlp8UeelLeOXIbRbULeLFhkW8s2Ajx/ecY++XfWy6PMimCw42nHew+ozIso+MPP+Jmbe+drDunJ23r0LbulModJUodWMJjRtHWFw1qrhqaUNbQhWhiVWuP1cTlljtAt244Yr47yDUpNUTndmELqsZXXYTESlVBMWUEppQhSatWbrSx6POGE9kRjNR+dOkc+enrSOkfSthc/cSsWC/C4z7CJ+3m7DZ2widtYmgmmdxy5yAT8E0nooczb8Ckvinl44nPKN50iuGp33iGeWbgHtAPN6KNE58cIYvTn+NKjIP/+Bs/EPz8FPl468ajTyiFKWmAllYKes3dgMgis5hV8UQOzmk19mdgxiMZmrHL0MeVYU8ehwhSQ0EJTWgzppAckk7sQUzCE1tRpXSRETGBPw0ZWSMmcUvt+7hGJQ+XHa7SGvny/gE5eIbko9/aCGyiGICQgvxUmbgHZTN074JeMjT8QnOwS+kkIDQEmqan+dRrwFBsDFgEHjcZ+LK1btc//Yed+/1YbXZ+fKrS6hjxyCLGI1CXYJPcA6xBbOYt+0Hut79kZlbbjJ7yzdc/3WAdUd+YvyayzS9cZXpW74nqeElRikyUMVUkJQ3ibzK2aQXzSIssZ7c8a9S1LqJ5MrlROTOJCh5Mhnj19K68QbT3/2NSVt+YdLWW0zdcZcp2+8wedttpuy4S+vu+7TteUjb3h7ePNnHgNkVrnU6EF0RpT9ZUVdMymIdBprZJO2msdud/9ai2l3Cu9RmGk0CJrMgGbvtUisqie9DBI/03NAN1mSy0D9gcskZUoJfCgRbJDCbLMPrOB4+MHLnbj8PewxYrTYG/yqPOK97gIXHDSz8wMTSj6ysPTvIilUfsnnTGfZ/eIedF228c9nBO5ecvHPJweaLDjZdcLD5koOtVxy8c9XB9mt2DvwAL+67Qkh8LUExFYTGVxGRVEtEUj3hSbWEJdUQllRNeFINYYnVw3Phv19DVTAqvYHorCaisxqITK0hKLaMkPgyNGm16LJaiEofjyatGW3GeKIyJ6DJbEGbO5nIyvlEztpIxLydaBbvR7u0m+ilh4lZdpi4ZQfRLXkP3cJdxLZtwie/FXlFJ+4JlYyQpzIyMFG6AhJxC0zEQ5aEpywZ36Bsjn3wFRaLmar6dnyVmQSG5hEYno8svBBFRAlB6nIUEWW8vna/BERXqzSUBP8zfDq0kEhk6XNbUCe3EJbQgEI7Fn91Cb6qPNzkafiE5BEQUYxMXUqAuhx/9VimzHoNg8EyPLsIgkDdhEWuqiddfqoCvIKz+Zd3DD5B2Yz0T8ZdniYRJWFjkEVUMGnGKxgMJoxGK729Fvr6Ldy928+DHj16o4DV6uD8xesUlk8jOq2JsLhqgnWVVMzYwNwdP9Hxzg9M33iDFbu/59YDE5s++J2OzTdoePEkRbO2okxsQJ3aQOroVrJLO8goaUObPh55bA2V8w/Q8MpZShcfI2PGTnLa99C0+gLz9j+ibc99pu+4y9Qdd5mx5wEz9z6kY38v7e/30fZ+L23v99L5fh9d7z1m7cl+jn9j5Ns7FgwmKww6cLqqklUQMRkFaT2FYEOwWjHozRj0FqxW13n3LjLGZLJgdaX9RbtDijOZXUkUV/v5p14oMaeiw/En8EwCgiDFsQb0Fnp7zej1tuGMokWQvKoDegv37hu4e28AwSryl8Hg5z42seZLkTfP2llz1s7G8062fGlkxyU77153sv2agx1Xnbx72cGWiw7evuBg22UnO6462HnNwc5vHOz9bpAD39upm/s2yugK19xXQ2RKPZq0RtSpDf9h7o5IkcK/Q7tqhv4clV5PdFY9URl1hCVVotBJYr86rYaYnEa0mQ1oXJY5bXoj0RnNRGdPQJPVgjprAhFFM9G1bSJ60R7ilneT/OIJUld+RMILx9Es2kdw29uEzdpIXPsGVGXtRNcuQJZYgW9YNh6KFEYGxDMqIB63gAQ8AhPxlCXho8hk7/snAdh34EOCwvMIUOUgC89FEVGIMnIMyogSgjUVrHhpB05XynsIdEO/wCE3i+hqUfa+/wlRSePRpEwgWFdFQGQJ3kE5eCky8VPl4R9eTEBECUG6cQTp6lj64tbhecjpHKS3d4DMwkl4K7PxU+Xhp8rFJzgXH1U+qtRm4+I/bgAAIABJREFUZJoSPBUZuMsy8A0tRK4uRxZWyqTWlzCZhWGKX7BKawT7+qRsnd3hxGS2MH/xauThhYTG1zFp7gZW7/+R1vU3mPzmNaa+dY3FO27yzW0jX9x4TE7Lary0tXhGVBAcX09iwUySClpJKWhFFTcON2U2biGFlM/ezcS3vqVp/U2mvnubGbvu0fl+Dx3v9TBt+x2m77rHzL0PmbHnAbOGgdhL1yEDHQcH6DgwwMy9j2nd/ZiZe3vo2nOf1z54yMc3+ukzW13WNQdWwe4yWduxilZJ1vgPQsc+7Jyx2WyuzW1W+vvNGIyC9HNw/aytrp02QwmKoeiV0WSjX291LZVy0NtnwmS24hgclBYNG6TgsDQjSv+n4/9vedT2ayK7vnGw45qTjRccbLro4N2r8M5lJ1svOdh21cG2q062XHQB8aKTLRedvH3JwZbLdt65IrL7OyeLt5whOK6OEF2FS2qoR53aQFR6E1FpDdL+mjSJKdWk1aNJrycqfeixAU1aPRHJ1YTEl6HQjUGhKyY8eRy67EZicpuJyqgb9qhqM+uJyW5Cl9WELqcFbc4EonImE5E9kaT2TSQtP0TMkgNEzNuLsmMbihmbiOl6m8qVe8hqfZn4ynZis6rxC0nG0z+agPAMfELScVck4R6YiIc8CQ95El7yRHyDMti6TSJh7t69T2pWLT5BWQSG/glERXgxQZHlTG5dhdnl15TWKNgQbFIK3myRYjs2ux0Y5MZ3v5FeMIuIuEbCYmpQasrxDcnFNyTXJciXExBRgkxdhjq5mfe6v4DBweFUeU9PH5mFk/FSZOETlI23MgsPeQYhifVMeuVTovJm4Bucja8qF1lkEfLI0QSocikqm05fnx6n0+kK2IpYbTYMBmnVhMNp5/d7A8xYuJmQxAbSxz3LxkM3+OjCfVbtvs7crdeYvuEbJr75DdM3fseSvb/SuOozkhpXE1k0j4jcTmLGLCCz5jkKGlaSWDIPWWwjupJF1C07SvvO27Tve8Sc7gHmdA/QeaCXjvd7aXvvEZ0H+pjTbaD9/ce0v/9Yem1/Px0HBmg/OMDM93uZvvshM/Y8outAH+37HzNz9wNmbr/H258/4rFBxCq4YkyufKJt6IZjEbCYRcwmm0TkCNbhuVEiUhyubd2SXuhwOoZBaxsCtc3uijdJO1J7HhkxGgVsNht6vZk/7vZjsYiYLVZ6eozc+aOf3+8auN9jpr/fMrwx7i+B+Lar3dx43sFb5xys+9rOhvN2Np4X2XLRzpZLTjZfcLLxvIONF+xsuGBn4wWRLZccvHPZVRGvW8moWUFw9Fi0aUP+0kaiM5vRZbagy2gmJquJmKzGPx+z612Hmo5DlTCW4LhygmJLXeHhSqLSa4nNbiImqwltRp1r32kt0VkNxOQ0EZPTRGxOC/H5U9BlTyQsuQ5F/Di0LSuJWbAHTcdWip/fz8LdX7Dny++48tt9TDY7a958B2+/cPxkkbj5hOHpH4WPIh4PWRyjZHGMDIzDXZaApyIJ76AkvJVprHjhHQBsoo0JUxfgE5RBQGgugWEFyMOLUESUIA8rpXnS8xhNAr/f0fO43+IK3IqIdoe0LdpgwWSx4nA6+eHHu+QUzyYoqlJqbSPL8FUV4B9ejG9oIcqoCuSacgIjSonPnMj5Kz+7iCAJiHfuPCAtpwXfkDz8Q/PxC8nFOyiHiNQWZr9zjaTKhXjJEvBWJuOjSCQgOBV/ZRLxyWVcvfIdMDg8J0l+TElbEwSBG7/oefn9X+hYd45Jr3zGoi3XOf/dI3p6TRy+0Me83Xfo2HGb1q23aNtxh4UHH9O29Qeqnj9F6dIPGLP4OLUvfUHL619TPL8bXcNa8ufsp+H1C7TuuEvXgQHa3utlziEjc46YmHPUTNchA20H+mjb30f7gX46Dg7Q2a2no9tA5xEjs4+ZmXPMQschPR0H+plzSM+cbj1d+/uY8/5jlhzs4esfJWAIFmluk2Y6SZ4wGgV+/KmH7757MByJGhLtbS4W2WCQNrIJghXRbndVR6trQ7g0ZpjNVqyCHcOAwMOHevr6TQiCZIF7+NDEgwd6zGYRi1XEaLHS2z+0V9WEwWh1yUN/AcTVXzl544zI2q/svHXOwfrzTta79MFtVx1svepgy2UHmy+JbL4ssuWynXevONh+xcm2K052XHOy86pAQsVCfEJzCYktJyyxksiUalcL2YQ2rUHaV5NYSWh8hbQMOLYIWXQhMu1oQuLLJW0xrcYVIpakiricZqLT64lyyRe67EYJgLnNxOY0E5vbQmRKnXQAqq6UiIx6dKWziCqfzYRFm7n9cOA/+nGAa9e/Q6PNxN1XhZtfOO5+kXjLohnpG8HTPhGM8NPiFhiHpzIJL2USbv4JTJy6DKsrLPvmW9vxlKUgC8tHHj4aRYQERGVEBWNrn+Pmj/dcOzGt2ASJlRSsIg7noGvesON0DvLjT3cprl5MWGwtQepyAsOK8QrKJzCyDL+wImTqMpRRY5GpSwmPr+Pg0a8YsnY5XablWbNX4q/Kc7G4BfiF5SGPLmf62q9Ia36ZEX4x+Mpj8ZXF4qdIxF+ZSGhkDrv3nORRr9k140hyhcUimQ7MFiv7z/zBS4ce8kL3Izq3/sC8d37g+m9GcNq5fMvCskM9zNnXQ8feB3Tte8S8g/0sPWFm2UcCz35gZskHFuYf1rP4mJHFx4zMev8RM97rYXa3nvb90rw3871e2g8MMPuIia7DRroOG5l7zELXYSMdh/S0Hxyg/dAAMw/00X7YQNcxM7OPmOjsNtDVrafrYD9dB/uZe0jP0mMmVhw3cuCiiQGTJEXYRTtGg0B/v4kBo7RmUdqBakGwWLE7pBvkgN7KH/f03HugR7DZEWzi8KY2wSrSP2Dh3h8GHj+yYDTahtnRP0cPqWU1GKz0D1gY0FvQ6wUXY+rAZLLS89BEf7+A3mAeZk//DyBu+drIhosONl5ysP6Cgw0XHGw4b2fDeZF3XUDcetXJ25cdrD8nsvGCfbg93XzByTuXBtl1zUH1nC0ookoJii5HGV1KoGYMcm0pyugy5NoxBEQWEBBZgDyqiCBdCar4MsKTq1xzoRQgHm47c5qIzWlGl1GPNqOO6KyG/6iEcXnjicqoQxlTikJXiipekjJicicRHFPESD8Ncxa8ik10ANIeSYdT0nhMZgsNjTPw8FHh6R+Om28YHv5qvGU63P21uAfG4C6Lw1ORgJcikVF+sUyZvgKzRUq3Xzh/Hbkqm8DQXILUYwhSlxCkLiNYXUFM2kROfHLRVbkcrn0lQzEjSbezinYcdun7mDVvDSG6asJiqlGoy/AOzkOmLiNQXUJARAmKqLEooiqQR1WxYNkWbDa7yxliw+kYZM/Bk/iFZuOnSsc3OA0PZTJeqnQanjtG87pLpLVuRpMzhcDgFPyVSfgrE5GpUpg+62VefKWbry/+iM1mQxQlEdsqiNzusbDywC3mbP+VRe/9wZIDD1l1rJe7/SKP9AJvf/qAGdtvMXPXH8zc84CZex7Q9l4Pbe89ov39x3Qd7GPOoX66DvSy8KiRJR9ZWfSRjXknBDoPG2k7pGfW/j7aDvQza3+/BMQjJjoPG5lz1EznYQMdB/W0H+yn67CJjsNGOo+Y6DpmpssF2vYD/bTvk1rZeUeMLDxiYOHBxyw79IhPvtHz0y0j9x6a6R0Q+P6HPn753YjRpY9KS3/Nrj03DswWK/oBCyaTbTiJb7ZIXYLdYcfhlFYkDgwIGAwW9AYr/XqBfr0Fqyj5XAcGpFnRZLYNt/oOF9Fjs9mHD6np77fgsP8X+eLDr2+y41tYf8nJm+cdvHHWzptfO9h0cZC3LzrZeM7Opgt2Nl9ysP683dWeOll/3smm8w62nHew69ogba+dIDyxBnVKDVGp9WhSG4hKbUSTUo8mtU7ab5paiza9juiMenSZDcNXdJa0RmMYhLnN6LIa0GXUSyn/9Nrh52NyGglPHocsqghV/DjUqY1EJDWiSR2PLmsiUek1+Aan0Nr2Cr/d7sXpkFLRDqcdu0Oaz7bt2Ie/QodXQASe/hG4+0bgp4zDRx6Hh58Od18do/yjcQvU4R+UzLMrtmC3OwEnPQ/7SEqpIiAkE3lYLoGh+QSGjkYRMYYgTSnrNhxxzQJ2l4NfmhkEm+hy2kjhUufgIOu3dKOKriJIU4E8ogRPZTZydRmBmjICI8uQaypQRo9DqaujbtJLPH5kcPkWrdhFJzs+/A5/9Rg8AmPwCozFSx6PuyKBopkb6Tr4kKk7b1Eyewch2iJkoRkEBCUhU6VSN34xcxe/zbmLP2AVRJeRWdp29sHXD3nh0ENm77xF1+67dO2+w/y9d9h3/jErj9ymdddd2t67T8e+Htr29jBjdw+z9j5mxp5HzNz7mM4DA8w9amLxhzYWfWhl4QcCCz8QmH9CpOuoQMdhM12HzXQdMTPnqMCc4zbmHLcx+5hA51Ej7Yf1dB0xM/uIhdmHzXR2m5h1QM+sg3raDhnpPGym66CBhccsLDxmYf5RE10H+ph74DEL9j/m/fN69CYb93vM9PZLh4jq9S47mtWGXm9xgUfqCOxOByClNCR72xCJ8yfTLdolcA4MCPT1WaRFUTbpxvqo10TPYzMGgw2jUVp4/Oixmb5+K2aLHZNJxGCUNo8LgvjfV2V8c/0bdl02su68yOqvHLx02s6KUzYWHzew5JiBZSeMvPyZjTVf2Vl7VmTtWTtrv3bwxtd23vrazpYLDt67AR2rP0SdUo8mpRZNah1RadImN216I9r0BhcA69BlNrhmxaGrAV1WI7rsRnTZLhDmNEkgzZAWFcdkS69HpFQRHFeOPLqY8OQaojNbUKc0o04ZT1RaC7qsicRktxAWU8K6DUfoeWzC7rAPr18XrDacg05+//0uWbkVeAVE4B2oxkcWRUBwAt6BMbj7aHHz0TLKPxoPeRzy0AzWvHkAuyitXbCYBWrqu/BVZiJTZRGgykMeXoQsbDSaxAYaJ7zKNzd+G/YbWlxRGqvN4cqoSTcFg9FE2+zVhOqqUKor8FeNxkOWSWBkCbKoMmTqcsknqh1HkK6GqpbnuXdfj2iXqrvZ5mD9B/eILWrDM0CHjyIBH2Ui7oGxpNcuo33vbSZt/YXaVZ8SmVpPcGQeclUGspB0Xlz1DiZBWrpkFWyYTNI6iEGng58fmHnu0AO6dv9B6/bbzNhxl9Ydd2ndfpfWXQ/oPNjL7O5+Ovb30rqnh1n7euk8MED7AYnV7DpsZN5xM4s+srHoYxtzT1iYfdTC7KMCXUcFOo9YmH1EkIB2xMLsY1bmnhCHwTjrkIG2Q0bau03S42ETHUfMtB82M/OAnta9vczY20vnQT3zjlqYf9TMvMMGFh01svRIP6s/MnDjtpk798zcf2jCaBZczhjhP9jSweExwYnFImI0WukfMNM/YMRssdI3YOHhYwv3eyzcuWfi7gMDd+4Z+fHnfh70mNAbbZjMosvgbWOgX8BkEuntt/D7HT23bxu4fcfIr7cGuPWHgVt39Nx7aEK0/5flUXM6F7Du4DXeOm3g5S/tLD0lsuQTC3OPGJh9QM/i42ae/0Rk8TETC47oWfGxwGtnnKw+42DNV3Y2X3Sy5wYs3XKGmKzxLtA1oE2vR5tRjy6zyXU1StUvo4GYrCZ0LuJGl9WALquBmJxGYnObiMttJi53PDFZjWjSaohKl6SMoNhSguPKCUusRZPWREz2RKLSxhOZ0kRU2gSpImZOJCZ7ErGp9Rw6ekGiqx1DDn1Baj8cDgAWLV6JT4Aan0A1vnIdXjIdI73VjPDSMNJHyyj/GDzlcXjJ4li4dD0Wi7Q4yOlwsnPPUdSxFag0xYRoilFGFqOMKCMkaizJ2VO5+s2vErnjcmxYBCtmi+3PcOigE5PJQlvXGwRpKpFHlBIYNgZ3eQYBEcUERJYgV1cgU1eg1IwlSDeO2cs289Otfq7dHODqLxa+/snKmhOPKW3bgEdgDN6KOLyU8XjIYokf3cqsd39m8ts/M23LD6SUdhIUkUeIOp/oxEpmdb7Kb78+HBa97Q4HTqRu4csfBpi79wGz33vEzF33mbHzPtN33ad1133a3ntEx/u9dB7qp+OQnpn7epnx3mM6DumZe9QyPON1duuZe8zM/BNWOrqNzNivZ9YhE+3d0jX7qMDsowJzjluZc8zK7KMCc0+IdB2x0nHYQlu3mZndJmZ2m5hxyEjbETOzDpuZdchA+0EDbfsHaN8/wLxjVuYfF5h/2MCc/b3Mfb+HZd29HL2g5/5DCwN66/AhMVbX78FotNDfL5Enjx4L3PrDxMM+qbXsGzDz6+1+bt018kePibv3Lfx6e4Bf7gzw4y09128+4uZPfXz/cz9fXvqDS9884qffDDzqE+jts9I3YHVVXzsWq43+AQuXr93nzIXb/PRbPz/d6ke0O/8aiKUlNWzaeZLtJ+/yymkHz38msuJjgUVHjMw7NMDCw0bm7O9j/qEBXjol8sYZJ+u+drL2rOQ3XX/BwbZvYOHbX6DLbEab3kBMVjO6zCZissYTlzOe2Gzpislqll7LaiJ6uAo2EpPTSFx+Iwn5EkETm91MaMJY6VCb+AqC4yrRpEkaYnTmBHRZk4hKH486tQlNWjNRaS3DFTEubzLltQv4+NQ3iHbncA5MWo1gHwbiW+u34i/T4hsYRUBQPN7yGEb6RjHKT4dbYBzu8gS8lUm4++tYsHQdVtufznyH08myFzYQFD6a4IgiCYjqMpQRZWji6/nwk4sMDjpdFLjkR+ztM0lD/NAHf9DJmnUHiYitRxFZhl/IaEYEphEQUYJ/eDGBkaVSVdRUEBxby6adH+IcHGTAYOVBn5VT3wyw/MBDJq89i4+6EPfAaDxkOryDklDFlNH61iU6d9xix+lHPP/adsI1uURoC0nNaaKgaCqbNxykr7cfGJTW1TvtXPzVwIr379C596FL33vErD0PmfWe1HbO2C21op0HBug8ZKD9YD9tByVpYYhkmbHvMe0H+pl92MScI2a6uo10HjYx55jA3OMCc44LzD4mPXYdNUtz4EE9XYfNtB8y0nnYQvthE7O6JQC2HTYx45BB+rrbQNcRE3OPmJl7xMTsQwa6Dg4w77CeRUeMLD6sZ9nhPvadM2K1S+dMOF2/B4fDjsns2lUq2jGYrBiMVq5/38ORT+/w9bdGfrtv5efbBn763cAfPRZ6+yz0Gyz09Jl51G+mzyAg2ET6DVZ+ud3HnXsGbv9hoKfXiNkiRaYsgoje4Do9ShAxmqwup40NvcHqIv3+Aog5GQV0tv1/7b3ne1Nnuvb9Pzzv8ey9k9kp9GKbjo1NBxubEjqEQArFFIOLLMkN0ya9TfpM2mRSKG6SLDcwpJJKMgkhlUCo7rbqWlpN9fd+uJfk5N2Z9+vzfBgdx33YBssYaZ3raud1njX85YW3eP1DH38+pXCwLcThkxo1bj8H3X4OtQR4pFPlifc1nvlQ5y8f6rz4eYS/fhnjxXMx/nE+geXZNrJyt5GVtz0Fuln5hWTnF5K9pDD1eVbedrKWbCdrybZU3ZeztJBZBdtIy17HxFlrmThrPaOmrSRjziZm5u4gu2APMxYLNs3M3J0pitv0RTuYsbjQBOdOspYUkl2wm7Ka1/nhYneKJxiJmEK6JucP4J1jDkaOy+S2MTMYmTaHW8fO4j9GZPKfI2dxy+gc/nvcXG4dPYcld+3g0pVeM9UUFCeAH3/6lUUFWxmTvpyxk1cxbuo6JkxdT9qMe3ji2TrCkUhKUTpidiNVNWxKwkeJxxK88sZJps/dxvhpG7hz4gpuGZPHqClrGDl5tdiomLJWdE8zt/DEi41EwkIYOBaPc+zjfuzHr1Pd2M28ex/ltvELGJWRS+bCexkzZSn7n23j6ysKkViCC99+z9x56xifkcvMnA3kL99F7f7n6boxIC6CeIzvris85OqnomGASocHq8uD1eXD6vRic/qxNvmxNHipcEnsb9eobtfMjqdMZZvC/lOGaLa4JapbVfa36+xvUznUaVB7Smf/SZWakxoHOg0OnRH146EzEQ6dDlPTrrC/Q6O6XTV/roq9XaHypJY6FR0qle0h9p/UOHBSo7ZdYX+LRHWLRG1biIPtIR7tDPHXDxXe/FjCp0RT89Gb3TI//xrgRq9O14DOzX6Vnn6F3v4gAUnj8nUvJz/tpfHdAU597uXnaxIXLga40adwrUfiWo/MgFejq1fG6xO1Z9+gQne/TEDS0TUhtRgOi5FJNB419xNNYn00TtisDxP/aqBfePcmdm/dykOHDuH44DKHTqpUu/38uVPjkffDHGmXOdwa4HCbRI3bR1Wzj2qXj0fP6Dz3UZiGbyOcux6h/PDrTJu7mdlLdjC7oJA5BbuYs3Q3swt2MbtgFzkFu8jJ30l2fiE5BTvJWVpIdsF2spZsZfrC+5iYvZ4RU5aTNnsjU+ZtZmbuNrKWFJK1pJDMvO1MW7SVrLxdKWrbzNxCZuRuJ3NJIbMKCpm9dDfzVhQxZ9keDj96nICkCU2RRNzsYIkXIPkitHe8x5iJ2dw2JpOR6fO5ZXQO/zkim/8ckcOto2Zz6+gc0qavwtn6GQkSGOZgPhwWQFAUlfu2VzMu4y4mTFnN+GnrmDBtPeOmrGN36RMEZUV0a6Mx8eaY4kIRk7GRSCTo6DxHzuJdTJi6gTGT1nDbhAKh6ZKxMsWsGTN1DaOnrWfpBivdPQMkiNH5vZ+qE11U1HVR1dDLxqrjTMrZzOSce8hbXU7m3M2cONFhvsMJVEVl05Yy0iYXMHZiLtNnrefwkReRZQUS4v929KMhqk70UePyYHd4KHf4sDYHsLcEqXCLCFjVplDzmxTU5paxt8jYW0THs6pdpbpDY3+7Tm2HAOL+NoVDnWEOdIrGzcEzYQ6/G+HgaYOakypVbTJVbbIA57sCpIfeDXPgtEbNSZXqUxpVpzSsLUHsLTJVrQoHOzQOn9SobZXZ3ypzsF2htlXiSKufVz8xeOX9ID0+YTijqgZ9gzLfXQrS9omX1rMD/HBVomdIYciv4vWpJilf59KNAN/85GHIq3K9S+bydYlrXTI/XQ7wwyUvV7pkvAHhwSiHDPoHJXr7QwwMhgiFDIxwUvRYdFs1LUwoZKRYVYJi9y/GF49UVlOxby8V+4p59R9NPHU6yJGOEA+2BjjcGuBIu0S100OtO8CRDoXn3w/R8I3Ouz/q/NgVJqDGSMRj/OWFE0zJvpvJ2RuZOvceMhc+QNairWSlasRtzFqyg8zcbUydfy8ZszeSlr0+Zd82IWstU+dvISt/B7PyC8lasoOZuWJoP2PxA8zK30lm7i5mLt7JzNxCMpfsILtgB3NW7GLhmn3krSslJ287eSv38uEnP5lUs3jqwo8n4mZnTCyInqhzM2Z8DiPG5zBuWj63jJ7Df42czS0j53LLqHmMyihg5QY73/3YkxLjNcIRkd5EYnh9QTbcY2Pi5FWkTVvLhGnrmDh9PROmrWP9PTX09nkFEE1uqNh7MzumcTFWufDDr8xevIPR6asYnbGS/xqziNsnFjBq8ipuHZfPbROXM3LSSu6ctIZxM7fgOPUVzd/4sR69RulbVyh7+wrFb14if89fmbF4B5Pn3kdO7m6WrSrhdOdnAMSiUa7c8LB937PMXLCVaXO3ULDWiqv1MzNFiuOTDZ7p6Keq0UO100eFwyeG6u4g1mY/5S6/AEG7mpr7CTAqIrV0S1S0DoPR3iJT2uilqlWholmmuk0Vtdwpg9rOMLWdBhWtEtUdCvtPadScVKg5pbK/U6P2tE5tp8aB0zq1pzQTiIYYX7QrVLdrHDod4VCnTk17iOoWAcYqt0S1289T72n87X2Z/kCYeCxKV69KV7/Kj1dkPrvg5UafghaOIYWE+va1LoXPvvHx600Fv6QjqxqaYeD1CUdhOSQ4pSFFN0dRMZNHKuzBNS2MrouuqiSLPoSmGeimsLARETfwYFCQA/7lHDE7M48Nq++muHAPJ954mZYPfsT66g+sqmxny8NnqXjnGk90DNHwVYiPLxlc6dUISDqGGiYWDhMJG0Acd8fHzM/fyaxFDzBt3hamzL6H9MwNTMxcx/jMNUzIWsuUeVtIz7mb9Jy7mTRnEzMW3cf0hQKU0xfeS87SnWQX7GRm7jZmLN6aAmTmEtGcSTZjMpfsYFbBNhasKiJvfSkLVhQyedYaxqTlsW33Q1ztCuLxGUiSbgIn8ptFT1EnPvzIM9x+5zRGjM9h7JQl/GnMPG4ZNZc/jV7AuGlryFpUSHnN63T1+wSQIsNANIwogaDMAzsOkDFtHWnT16WAOHHaehYvLeHC91dJJESnVVh2DeuYJPcBO858Tc6iHYzOuIs7JuTz/9w2i7FTl7F55xH+e/xy7khbxR0ZK7k9fTUTcrZR8fKn2E/0UHbsBtZj19n3xi8U/f0iBSVvMGbm3cxcuI3pcx9g6cp9/PB9komToPXj6xQ//j57Hz9F9Qtnefrt7/n0W6/YEFE1erwhHm8boKLBS0WTB7vTh71FoqJVwuY2o6IJtMo2heoOzTwqB04b7D+lUWuCrOaUQXWngbVFwtYqp6Jk8lS1q9ScVMVzOjXz+TqVbSGz0SNT5vRjM9k01ad0Kk9q2NpCWNtCAowdGjUndarbTEZOkyAJVLcEeey0wfPvqZy/ZuAJhPn1pszNXpXr3SF6+jWu9hhcuKJy8YbBtd4IP15ROHPOw2cX/Fy6JjHk01D1MIMeha7eIN6ASlDSCalhFE2od4cUXQBSC5usG1EbqnpE0ORMAa4koyocNbmpgf8fpe85k2ewKS8X6/2bOddylJ+//pQnXv+II//4Jyc+6uOTizI9/gghNUw8GiNqRFBkDZ9PRjNl7eLxOK7Wj1lQsId5+buYnV9Idu4OZi3eQeZiMb7IzN2aqh9zCgrJzt/OjEX3MWXePczMe4CcpTvILhArTzPztjLLjIyZedvJyt9Ak2uqAAAgAElEQVRO1pIdZBfsJmvJDqYvuJfFK4vIXbWHqTlrGJsxn9ETZjNxcj5/eaaRcDieWsIUG9thEwRiYRfg00//yYKFG5gwNZdRGQu4dewcbhkzl1vHLGB2wT7mr7Dw4FNN+GTBDxT+ClF8PuHso+kGb7zpJnPO/aRn3s3E6RtImyHOtJwHePEVt/DyC5mrNWatKrp44o278P01VqyzcWfaMu5Iz2fynE3MKdjNjAVbuS3tLm5LW8Wf0lZz64SVTF68l8ON16hs7MVW30VVUx/Fb11m24vfsuZAC2mLipg2fxuzlxSxu+wZhjxBVC3KR995ebThV2reucLh+hs81NjNyx39XOlRzeXXKF1DKoeburHVD2Jr8lLu8GNrDlLu8mFt9guqmVsSrBYTLJWtIaraFWo7dWo7DfZ3GlQlaznzY/LUdBrUnNapPKlgb1Oo7tSoPROmulOnqkOnqsOgol3D3qZiMzurtjYVe5tKRYdGRbuKvc0c7neEqOxQqOxQqWhXqWxXqGwJYXMEqG4O8lCHynPv6nzwUxhPIIKqRQhKYpboC4Q590OQuvf6efPkAO+cGeLsBZkhyeBmX4gBr7AD9wUFFVE3KXBSKIyqxwjHYqkhfTgSRTMiKJpBSDUlKaMx0+5NHFUNo6phYtEEhh5BVyP/OiIe2LmTZyusvHKwhk8b32bo0gX6+oJ4lSjxhCjk49Eo0Wg4dUcPh4VjqqYlfeGinDxzjty7ipm/dA9zl+5izpLdzM7bTc4SsyYs2CnqxIKdzFqyXYw3Ft1HdsF2cpYXkrNMRLnkGCMrf4eIfPmF5CzfyewVoq5cvKqEp144zvsff8PGLSXcMTqb0RNnMzZtHlNmruStt0+JTmD8t4JAEVNfMmwCMcHQgI/7t9qZNGsFd0ycx3+MzOI/R81h5KRljJ+5nvkrinn17dMomkgnk4wLcUfUzO6YSlHZI6TN3MCkzHtIn7mR9JkbmTZnK5u3HaG724skmRS3RGy4mI9FSSBqicbms+y1PU/54deofOQ4GwufYFzmJv5rXD63pq3gP8Yv43+NzGfulsfZ39SFrb4Ly/GblNd1U/LONba//D33P/cVqysbWLr9WdYV/ZWnXvsISdbpGlB50nkd21tXqK3vobahh9oTNzjz9ZDYxA+Lm9K3V2Wq6nqxNw2Z0cWPxemjoiUo6rj2EBUt8jD1rDlIZdswJa2yLURFh4qtLSQi2W8aLFWdOtWdBlWnNCpPqlS0a1R26CbANOzmbLHCnDNWdhjmTNHA3qaljq1VFeOPVhl7eyjVzLG2yNhaZMqdfsqbPNQ0+3nspMI7nyn8cFNFUiOoehgpFEY3ooRUg4vX/Xzw9QDvfePh4g3FvCGJAb4vYNDrMZCUSMoW/Mo1CV9AJxGPpWT5dW1YXj95bRimmncyewqpYQaGZHr7JLweBV0X19IfAvH+jdtZt3Qtd6/cSE2JlfpX3sDTOwDEiMfEPyib5hlhU+5BVcUQWNUMswCNcfazb8lfXcaC5UXMX17E3IIi5uTvYXb+TmYv3cXspTvNSChGGdlLdjKnoIi5S4vIKdjDrPydzMrfxaz83WQX7Ca7YBezl+1mwcpiFq8tZt5dO5k8bx0z5m7kh5+uIckhlq7cxsjxcxmbMZ9xGQuZNH05zz3fKDQtzbZ8PB5PuckKyYowJOKoqkax5SHGTi3gv8bM5taxc5g2Zy05i+9lZMYS8lYX8+EnP6SY+JFoVBB+f7PRHU8kqKp5inFTVpORtYn0zLuZMH09ozNWs/mBA/j8IdPkUjBrAkEVr19DUmIElTCJRJzefj8vvtrBX14/w+FnWtha+iKbdj/O7BXFTMvbzYyCfaze9QzFz52l1tWHtaGH8oY+yhv6sNT1UnzsJhWOAaodA+xv6qbqrcs4Pu4FIlwZ0DjYcJ2SN69gr+uh9J2bHDvrRZZ1DJNpQiLG6fN+rPWD2BwerE0+rM4gNrdEVbsiQNYmp1JGi9OPtVnC5paxtYSwm6e8RfBB7e0qtjYFW5v4s8qTGpUdJjDbVWytKrZWLQW+qpMG1acMqk8J8CXZN9UpJo6GtUWj3C2eV94cwtoiU94iiQjZbt4AWmUszgAVrgC1bj9HnIN0npcY8Opc7VL47mIAv2QQCBkEZTE3NDSxaS/JOj6/Ru+gyrkfJc7/IqOoUUKhCMGATlA28AeF47CuJ7f9YynXJ81IWoFH0PWo+D5TASEciSJJOjd6g1y66iekGPzhPuLy3JUsmb2QxbMXsXb5eo6//BaqpJgXrpESXDXMOZxhRESBappyKKYCVuf7X7JktYVFK0tZeNc+5i8rYl7BLuYUFJKTb54lO8jJL2R2/l5m5xcxp2APs/OLmL2kiFl5u8nM3c20BTuZOm87cwp2M3/FLjIX38vkWasYM2kxfxo9g1tGzOTBR/7GR598zeSZyxiTPp9xGQsYl7GIsemL2L3vMWQ5bJqNRFL2XMnRRSQSSdGZHnnqH+SuLWFj4SGqHnyd5vZPON7wLvaDr/Hcq60MemRT+SuRqjGTYrbJ0cgzLxxl0szVjE5fzoiJgvKWNfc+Xn2jDZ8/JPbZwlECQZWb3T7One/jg8/7uXpDFnonikrLqX/y5N/OcPgvbWwp+gulh97kmbc+o+JJN9XPnOLxt79h55NnKD9+lbITPZSc6KOkrg9r0xAldX2UN/RTeqKHshM9HHQOcPanEN1+g5c6+yl++zqW492UneijprGP81dDhExB3bBuAFE6zvux1g9gc3god/qwOEVEtLklbO4g5a4glmaJMpNqVuYMsrfBw94GLyWOAJbmEOUtEpVJIJrRy9IsWDK2VpWKNi2VdlpbQmZk1Kjo0Kg6pYu0tFWl3B3C0iynoqClWcbSLKfIANYWBXurSGFtJuXN3qZia5OpaA9R1SpT3SLz4gdBun06PQMKV25KeHwavb0yN3okrt2U6e6V8XhVZEWQtX0+MdJ479wgZ855uN6tCSKIGkYPR9HCUaRQWKy4haMYYSErIsniZ0RjcVPv1CBkUtqS112CBEY0Sv+gjKrqf7yhv/WenWxYuZG8+ctYt2ITda+fIGoMX6zDuv7RVOfPMH7jjqNHiUUTdJw+R94qCwuXl7JgxT4Wrihh/rI95CzZQXa+GC/MWbaHBSv2MW9ZMfNXFDN36V5m5RUxbUEhMxftYtXmGspqXuThZ46z9l4rozIWcvs4MWz/7zGZ3D42m9vGZZO9cCOHHnqFtKlLuGNsNiMnzGZ02jxmzbuHv77Wjm62iQ3dELZj4cjv5NiFdkgCR+sXPPVKJ6/VfUp927c4277F0XYBV+dlOj/pZsCjEo3G0DTDBOCwFo2m6Wiazldf/cyDD79OYdFhNt1npdT6GK/8vZXWti/p7hoikQDdEE5FsqrTNyRz7ptuBodC6Cbb5r1PfuKRF05R+XATG3Y+SWHFqzx/7J8cfvE9Dr74AZXPfUDRs2exHLtKybEu9h3vpbS+H6vDg6VxkJITfew93kPx8R4q67v54rJEwxeDWI7fpOx4N/veuUnJ0S7euygTj0eJRSIQi6EYEW54VF441Y+lrp/iun72HOtl97FeSho9JhAlrG4Jq1sAq8wlUeqUKHEEKHEEKHUGU1S0cpOeZm/TsLYolDqDKfAkaWvJiCjobjrlbpUyVwhLs/i75HN/l46aXwtQK1SY9Dh7i0K5S8biEKONMpcfqzvAfleQD3/RBL0xIhps8XiMkGLg9WkMeRRx7WrhVB2o6WLBV1IM+jwqkmKuR+kRhjwaN7qDBBVj2KY7KvwsJEmlt0/C51UJBkWnNGLWkrFo3GT0CGDGTAW3P0xNp2euYNrUBWTNWMz8WQW8/MzrxCLDph3hcMQ05DCVi82LWdM1NF0zmeYx3vvga8orn6fY+heqDv6Vu7cd5L6iIxSVP8aeskcpq36KrXsPU1r5DDvLHmWP7WkWLS+n+shrvPT3ZppPfsavNwbQDFG3vHnUxej0BYxKm8uo9LmMTJvHiIkLGJE2jzsmziV/TRErNxQzddYKpmXfxcKCBygqe4Zvf+gSLkGxpOWyUHBOxJM2zUltSwP3qa/5e8PnPPJ8E1t2HWHVJhsP7H2YmkfewXX6Mt19itA8UTUiKWVs0+bL/NrvU/n40584dfobOjq+pLX1c94+dpoXXqgn4JeJxYd33WRFRQ+L3Ti/L0RIMojF4nzxzVWqHnWwe//bbNzzLFttr/D465+y/9nT2J86xf0Hmtj84EmK3/6V0uPdlNT1UVrfT0ldcqN9kLLGIYobBnji1AAfXAxQU3+Tsro+alsC2F1+XvvQh6pHiUeiqFqUz3+V+UvnENWOPkqP91Fyop/dR3soOt7HnuP97Ksfoszho8zhF0BsCbGv0ce+Rh8lDj8Wl0SJM5CKeiWOICWOIJbmEPY2FWtLiFJnAFubgr1dxdo6HNEq2g3K3QqWZgVri2Z+VFMEcFurSnmz/DtglrtDlLlkylwyVncIm1tERFtziLIGD1an2OYorh/ijU8DBLVwympOCBBryKazr9+v/s7XMGW7ZkTFKlRK4U44ZamaQTCQjJA6sqKntiwMI4KihYXKt5Fs0Ig/S2oLJefHurl0/IdAXJy/lZlZ+SxauJbinTV8f/4XfstGTxKVo1EhFw6kNFMURSEkK0SjUbpu9tHa/iFvHHPzzEvH2FX2KHusT/DSa/U8+9I71B55lqLyx3jo8X/w5okOXCc/pb75I250Dwqmexz0SCz1C166dIN5+VsYnb6IURkLGZkxn5EZ8xmRvoA7Js5j2ty1FKwtYta8DcxZtIkFBVvZZ3uavj6TthWPEIlGTLkCUcfqZi4fjcXQdYMTTZ9z9/b9jEpfyP++M1OcEVncOnYu1YdfJxgSUhKxlHFJlLARRjMiDPk0Qei9KdN+8isOHHmFcttT3HOvnZz5d2OreFpYnEVFzSCUtYc9+aSAihTQiEaj/HKln0PPnqLmuTPsqD7Kpr0vUvFkBzsPN1L452YKHz3FhiNt7Pjbd1jq+imp66e4rpd9x3vZd6yfkhODWJq8lDZ6qHYOYm/sY9/xfqwNg5TV93OgeYDvujSIxwiqEerPBbGc6KH4eD9lDR4sDi/lrkAKeBZnkJJGHyWNPoobvBTVDVLq8rOnbpCSJj/2FgVbc4hSZ5BSV5ASZ5DiJnHKXCEsbsmsEwU/tLxFxtaqpCLcb1PQMpdEuVukoskGjbVFocwl/S4SCsCrlDhl9jUEKG0KYmsJUd2hcvCkSpVb4s+tXurPBeiXdEhEU/NbI2WPJhorQUlHlo2UpEmS7TQwpPDzlQC9gyrdfTrBkIhuiURSJyiM1yuEhkMhnZBsoKkRDD1K2DCDVNSUYNTDBIIGfUMqUkisXCWlUv6Qa7p6o5WcOWtZv24PH737FUDqTiLSunDqJKXLYzFhdxU2DDRNwzCEfHk0FueDT/7J2nsszC+4n+yFG8ldcT8r1+5gzcbdLM7fxkcffUsc0CNhjGicQFDnZo+ENyDCfiwqwKjpEXaW/plR6QsZPWkxY6bkMXpyLiMzFnJn2nwysleSv2YPM2evYda89eTdVcib75wmEDTweIT+im5ECEqaYNNLCl6fQiComustcf72WjN3TlzMrWNyuH38PO5MW8iIjEWMyljMoQf/zvVujZ5BlUvXAly4GOD7ywq9HtGm9ks6Q14FVYvw65VetjxQxaSpK0mfuoKJU1ewfdcRU+VLyO1FzDtjLJrULYmZQrYxfrw8xIMvfUjtCx9xd8mr5KyqYt/DLRQ/2cnuJ0/zwGOn2fjQKXb89XtKj4s9wNL6fvYe7ab4+AD7Tgywr36QMqefvXVDFJ0YwuLwUuH0UdnkpfWCKjbVo2G+uBJiv2MQS3KP0OHD4gxQ2uQ1j4/SJj8ljT721g2x+1g/W/9xg10netn2djeFR/uwOIOUuyTKXbKo+9whSp0yJQ4JS3OI4qYApU6JcrdCuVtEu4p2w0xL1f+Rdg6nrGoqpbWYEbHcHUoB0dIcEqmsM0RpYxCLM0hFq0RNm8Jjp0L884YqXuuIMA0Vr7cQflJUMXDXzaimaqaHYSSakjMJShr9gxLXumUu/BLkh0sBBr26uX+oo2jD2jV+v8bgoMzAoMyQR8YXUBkcUrl+U0YKCX3Um11Bvv5ugNOfdHPy4z6++cmHoob/WOn77gcOsmptCevXl9HWchbAjCQaiqKiqhqSJBMOG7+Rlhv2nEtaUyU5mKff/Yz06WsZk57HuEkLGZ02l5Fj5zN6/Dyyctby+WffkUggJA3C4kUIKaa9scnNE6pncZ5+8RjjpuQzduoSxk7NZ8zUfBOMi0jPWs7ilYXMmLuOuXn3sm6LjQ/P/oBhRBkcUIR2Z1ikD4pqoGgGAUnFiMZMmlGCzve/YNzU5dyeNp870xcxclIed6YvYm7eFj75/Ae6BzS++cnLR1/20P7RTd5qvorrgz6u9ocJxxIpp59oLIat+mlm5NxN5tzNTM3ewNrNFQx4fMSJm7qXYdHkSSTEbpqmE49GkdQIx05dofZvn3Jf5TFmrTnA+MV7ube2jm0Pt3HPERebHu5g1ZEOHnjhW0re6cbWOES5w0Np4wBlDUOUNg5R0uTB4vKzr36QojpTBc3h42Czj18HIpCI0u/Xef6Ml0qXF7vTK2rMJh9Fx/vZdbSHfQ2DlDl8WBxeihuSqakXi8uPpTmA1S1hcQUpdwYoc/jNtFXG3qpga1EpaQpS5pSwuGTKnHIq/RQAGq4Rk2OK39Z/SXAOR79QCpwCoCqlTllEXKeCxSFT7pSxN4ewuwJUuoK89olCvyTqQlUTTRNZ0sU2vTnDNXQR/XQjmprnJm22k+ptRjiMETWXfZUIHq9GT2+IgSHNnBlGTSNS0T1PjjFUPczV6wFu9obo7pP59XqQnl6Zq10ypz/v4fSnfaha7I+7pstWW9i8ZT9lpY/z80/XgAThSFJw1UhJKUTC4d+kqdHfeQoIr3KNRDzBt99dZv0mCzv2VLPp/hKKyw8zI3slazbuYldRLR9//DXxeBxF0UVb3zBMw8gImq6bg9Qw4WiMT7/8gawFmxg3LT8FxDFTChg1aTETZy5jwfJtTJ+3npzczWzedohvv78BiCI5yaKJx4dnRH6/gtenYuhi0Fvv+JhxU5dx+8R53Jmey50ZedyZvpi5eVv44qufSZAgGo2I6BWN0u+R+eb7ATo+6uaL77xc71bx+HSCkkZ55ROkZa5mUtY60qav4q715Vy/6eXSNZlvf/Ty4y8+Ll8NEJQ0Ymb3VlINWr/q55Gmq1S+dp57H+zg3oc6WFlZx1LLW9xzuIU1NY2s2t/M6gffZfffL1P8Tjdldf2UNg5Q0jRAUV0PZY4hrC4vdrePssZB9h3vo/h4H5aGfl7+MEjPgI6iGPzSrfJo2xAVDg82h4eqlgD25iAljR6s7iAWp4+99f3sreunuGEQi8OH1eXH7g6aH4VezL4TA5TUeyht9FLW6MXi8FPc6GXn0X721nsobQpicchYm0Nmp1Wm1BlMpZvJI9LS0O87om0a1t9Ey99GzjKnRJlLptwlU+FWKXeFsDgkrE0B7A4/lc4ADV+q+GWDSDSSWsoWTTox6xscCiGFhDZN1NxJ1E2SRSQSAcSaklBAF1spqhox9Uo1unqDXL3hY2BIQ1FFyhlSIkiSbi4hayhqhKBs0DekcPmaxI3uELISRQqJnsAfpqYTJ6/g8OFX+PzTHwFSVBxNN7lyuoGiaClNk5gpshoKKcL62BDLpXJIDLkv/drD4Qdf4qlnX8Ve/SgH//wcS5bfz33by7jnXgsfvP+VKKBVFUUzRV01oYCtqKoJRpVwNEJv/yB3rd/LuCn5jJ9awLgpAoijJ+cyfno+MxdsZFL2KrIWbmLXvofo6h6CRCJ1szD04bmnzy8TUgz8ARUjLKJT53vnGD8tnzvS5nNnei4jMvIYkb6ErHl38+HZC1y62IWhCwJAzNzggAT+oML5Hwc5d2GQmz0yP1/u577Cw0yavZ70WetIz1zHio12zn/XxY8Xh7j46xDd/TI3e4IMDEqEDaHy5j43QO3xy1S+c4mqo1eorr9JTUM35W9fZs2hdnLLjrKw+G2W17aw9aUL7D3WRXF9H8WNAoilDQOUNQ1S7hyirGkAu2uIIx1BXj4bwn6ii+qmXr68JhSnA5JGlyfMkyeF1ozd6cXu8mN3BSh3+bG1BKhoDVLVKmFz+bA3+6loNgnfLj8VzX6hE+MKUHS0n71H+9l3bJDi415K67yUNvnZWz9ESaOX4gYvJQ1eypwBs6Oq/o9o99uIlwRquTtEcZNvuNvqDmFtMb+3RcHmCmJxiPqwzBnE4gxQ7ghicwapcPqxOwI8+16I/kCEmJmFhM35d9RUY1NUoaaXXIY2whFzMTiMJBl4vDpySJQTihIxt2aE3ms8IcYRQm5DExv30RhGRGjdqKpBSDZSnflIVDR/grKOJBsm+P9FsyZj6gps9hc48+43GJEE/QMKXp+GHNIIKRqKoiHLitkhEuE8bMqbC+spw4yI4i5z+v0v2bilnOWrC9l0XymrNu5mcuYKFhdsYf2mUk6e+oRoNGZGw7ApZZc8hhiSRsNioTdsYN//NGOnLGHs1DxGT17MqEkLGTUp2bxZwMSZBUybvYbawy+IGjMifOB1XQxXVTX5Qmum14HoegKcfu9TRmbk8t8T53DbxHncmbaIkem55Cy8m0MPvcb+gy/ibj5LMKgIKXVNRO6ka2wkGiVBnG9+7GHznieYNv9ups7ZSEbOBtbdV8uNbq+ZhsRTb0w4HMHjN3B/OURt/U2qjt+g4ugNqup7qWjsxXL8JsVvX6X4navsefNXit6+SmldF1bHICWN/ZQ0DVDS5KHMMUS5Y4iqFj8VzR6q3D4OtQV57LSM43yYc79K/NAloxnJG0iUn7o0HnQPUu30UNMim0D0Y2/2U9kSoKpV4sBJmf0dEjVtQWrbZA60K9S0Bjl4UuFAW5Cq5iDPnQnyxRWV1vMSj7V7qWzop7JxkGqXB0ujl/JGLyV1A5Q4vJS5gljdMla3lBo32FtUrM0iYtpbNMqdIcocEja3QmmTl3JXEGuzQrnLPM0KNpdMhSvAgVaZ/e4gxXUe9h73UVwXoKwxSFmjjxq3hPPbMEFVjJoiEWE/p6oGkbAYNyRt2MS1rJvD+QSqEiEgGVy5EeTKDYmgbKAoYgtfNWJcvxnC6xM1pqZF0MNh9Egk1Qg0kh4nYXHNBQOGCeQoIUVYLuhGhHjiXwBxft52du99hjffepdEIgEkCCkqoaS/W9L9NB5LzQ6HPcmHPediZkfV0fwBkzNXM3HqciZMKWDc5CWkTVtK2tQ8Jk1biqv5DADhiBn6Y3HiiWFjSTHfEd2qoByixP6wAOGUXBOA87hj4hz+NHYWt4zOZOLMJUyfu4bDD7+CpkdSdWzMbBcrpjdC0hgkbnqoS0qU515pZkRGLrdNnMft6fMZkbGYsVMLyLtrF5NmrGDqrFUU7X0Iny+Y4oomDWXi8QSJeALdMHij5XseqHqLKfPvIyN7IxnZG9i57zECAXXY3jkmdgn1SBjHF16q67upaeqluqEP2/EebI39lDf2s/foTfYd66K8aZCS+gGKTvRRXN9HWdOgSEHdfqzNAWzNAexuP/vbghw6pXDoZIiDLQH+3Obli2saJKIQEwvRmm4gyzrvfhukurEPa10vtiavGekCVJqKaHaXn0p3gKpWsWxb2ypzqF2l2h2kutlPhWOIB1uG+OaaSjwaIR6JEFTDXBtU+blb4fw1mTc+9LHfOUhpnYeSetH4EWlvAKtLwuIIYXer2NwhrM2y+NylYm1WsDbLKU5ruUui3BnC6lKxNytUuGTsjiDHvtK4MhTmqysKjV/KvPy+xCsfBHn9rMTpH3W6/aZYVySS6voPS2QM27OJ+bjJSQ4PZ0+RmIiaQckgpEYY9On8ciXAtW6JQa9GQBIrULoWFVIZRlSICIcFNuSQgSRFGOjX6OmRGRjS8AWFaLHfr5q2bH8AxA1bDnD/9ico3Pssr7zezqXL3UiyjscrE4lFzXAsPN50IyyEcyNC/Cjx/zkArtaPmJ69jskzV5ExfTlpUwtIn1ZAxrR8Js9YRqOjE8DsXhkpQZ1oTKhiByUzdUwkOPvZN0yfvY6xU0Q0HJG+gNsnzE6d0ZMXkjFrGVNz7sJe/SyypKbk1AUbKJySSU96nkOCYCjMP1p+ZvnWRxkzfRm3pc3ntvT5jJyUy8SZd7G19DnWb32QHSXP0Hryq981pKJmVIua5pb9XpUDr53D/sJHLL//YSZmbWZC5gbWbK7k4sWbJBKCmxiLx/ihR+X4Zx72N/RSXd9HRWMflc4hLI0DFNf3UdIwQGnjABaHaMbsqx9gz/Feik70UlzfT5lTAFEwX7zY3X5q2iQqmr3sbwlQ0+zjbx8G8WnCqz0ajZkGKCLj+PZGiAfbhqh0eUwB30AqPbU7g9icASpcQeyuAPuTi7fNASodfmz1gzx5cojvbgrHXJHBhM2VrjixaISYyUS53Bui47zE6x/6OewcpLh+iH0NHoob/ZQ1SdiaFTECcStYXQrlzhAWh4zFKWF3y9jc5iilyU+5U6LSrVDVLGFzBuj4URN1nOk/mSRaG2bqKbZrhm+asdgwAKOmXH40KjI6QxekfFXRiUSEcU0sLqKpcFIO4wuqdPUGMCImWV+L0d2ncPGKxI0elcs3ZC5eC9Ln0dD0KErIICiFUdQoshIhpAnOqSQbJtEk9seOwTnz7mPW3HvJXvAAecvLqTnwBh6/uKBF7hs1nXUiRONhvEGdvkHV9AsfrhljMfHDWzrOmkBcTsb0paRPzyd9+hIypuczeeYK6hsEEJPecdGkB13St1yPpGTlnS3vMWn6KsZNyWfUpFxGpC/i9glzGZE2n1GTFrFg2VZmzlvD5KxlPPH0W+ha2DSrjDAwGCd70IYAAAPxSURBVELTRcv6yk2JgSGDYCjMhcs+nGe7KH28nYlz7uFPExdwR8YiRkzKY8zkPBYt38Zfj37M069/hKPtK3r6faiqIW5EZoNKkBwMIMbVXomKv53D/rdzWB7vYPX2J7h375MUVzzPTz9fxzAiyLJBt1flqbYequpFBLQ39FPpGKTCKUBhcQxR0jjEvvp+LE4vNSdVrM1+yhxDQoq+cYiqdvk3q0kyNncQuztIWYOHsvoBbE1DdHynm4NocWdXlDAh2SCih/muW+NIyyA1bpGSWh1i677c6cfiEBKHdpdMhUuiyh2kxh2kstmDrWGQVz70cX1Ih8QwMSIWH75JG4ZI+WORCMQjxCKiOXGpJ0Tn90HqzgU52OzB0iCUu8tdMuXNJhAdISxOGYszSKVbpbZdp6ZdocIdpMIVxOYIUOEMYm3y8mSnj69uaIRjMRKxYTdgSKR+tyTZP1mKhEI6mimNr5vpo64n3YBFhhMzr8eUA1Q0KYMZS83+Eok48VicQY/Kz78GuHJT4UpXiBu9Ej0DKje7ZQaGFPzBMN5AmIGhEP6Ajs+vohvDjlF/GBHTp64ia85mcgv2sGp9NdsKn+T776+l0kevP4wcCiPLETw+g+s9Mj9f8hFSdWJJqcJozHTJhY5TnzA9Z70JxGVkTC8gffoSJs0sYGrWXTQ1nQb4nXnksJVW9HeMnv4BD4cefJHpc9cxbtpSxk9fSlrmCiZlr2LK7DUs37CXaTl3sSh/C599doGE2ajRNIML39/EF9C5fM3HiZaLfHLeg+v96xx4+RuqX/qKVTufJXdjFVn52xk9tYAxU5cyccYyKmqfZcgXQlINwpE4kbDYO0t5zhu/UQJLxDn1ZS+WV85jf/U8lmfOYn/6DM+89TktZ35Glg3iMRElHF952d/QTWVDL5a6XmyNg9icHqwOD1anD4vTS0nTIEUnerE4vVS0SpQ3+7E4PBzqVDjcqVDaOIi12U9Ve4hyl5j9lTsDWBqGKGv08Oc2Hz/3me7EcdH5Vs2LUVKivPOpj6rGPqodHuwOH3aXH0vjEOUOLxZXAIvTj83pN1W0g1S5/Dx8yk/dV348SgShEWum+PFEKsuIxYSVtqELE5jklkuSZkgiBoQ5f0Oh1uWnvMmPNQlGZ4iyJkl0QJ1B9p0Yoqzeg90ZoLpFoaZVxeYIYG3yY2/yY2vyUtvs5eNfFCGDb94cxWhomA+cNBlNdsglSTc5omJ0oetRU15f+BxGTd+MsBEV/hnh4WaPEtJRQsMqcJFwOAX8eELMiH1BjYEhhYEhFV9AxxcQs8yYmUEJ2YxYiub2P4D478e/H/9+/J97/BuI/378+/F/weP/BY/eG8+RVV00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E:\Новая папка (2)\rBmElf6N3-I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5787" y="1564961"/>
            <a:ext cx="5940425" cy="3728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data:image/png;base64,iVBORw0KGgoAAAANSUhEUgAAAOIAAACACAYAAAAWLLWGAAAgAElEQVR4nOy8d3BcCX6YOdadVXdn112pLLvK0sl1OsuSz+eVdbZ0q7UVV7urTZPTTo7kMAMgMhEIAiCYyWEOyLHzy6lzRmQcpmEOw5wDUsfv/ugmyNHOSPb943/2VX31Xr/XzUKh8NUvNp/jV8evjl8d/92P5/57/wC/On51/Op4RsTIxCVGDn3FgWPXOXjsGoeOX+Xg0YuMJA/wxcQhThw+xtGDRzly6BgH9h/h2Bcn2T9+hCNHzmD4RtmyfYBVG7rZ0mnQtKkfNXgEhydOLHGEI0e+ZDg5wcEDR/niyEmGk/s5sP8ohw8eZ//EFxw8dIJYfD/Dw4c4fPhLxscOE4uNceToGQ4eOkksNsYXR07zxeETJJPjJOJjnDhxnsMHTzIxcYzh5CGOfnGWkyfOMzZykFh0hGNHT3Hk8Cli8YMM2r30DHjpt4XoGfQx6AwjBCfYGw+hnTnNoSu3GD5zjvHrV/ji7l2O3biFHkmQOHmKw7fvEjh+EuP4SaT9+7EHDTx+EY8ygKzaiEVNAqaHQ2MRTh4a4fBYlJGwnwOJBD5FQ/XIhPwxotFRRkaPMXrwLONHLjN+5ArDhy4TP3iRyMRFRr64xomLD7hwY5rLd9JcvZ/n2n346i5cvp3j3PU0Y8duc/TsYw5+eY/I+EU85kEE/xdokdNYyYtE9l9l7OQ9Dp1/zPGL05y+PMmF67OcuzrDV7dTXLmT4urdWW4+THPncYb7k1keTmWZnMkyncrxeDrD1GyGVDbL/alZPu8NULHOTfNOgw1dMda3R1jfEWF9Z5h17QEaNrlZv9fEaZ3AO3KJO5NpHqSyXJ9OcT+T494cee7//+ReOs/ddJ57ma9zN53jbjr3S/f/a7ibfsrtVJ7bs3luzea4lcpzK5XnZirPjW/h+myea7M5rs/muD775HWB63P3c1ybyXF1Jj/HtWe4Op1nOpuHfP6XRdw1NIboP40cPI0S+BI9dBLJGMfeLxJQDAKKhSmZqKKJJvtRJS+GEkJTo+zuVHn13Rr+5Afzead0D//pR4t4+7N1LC7fxe69EpIUQhH9aEoITQkiiz40OYgqB/C4TJwuA48YxO4wcTp0nHYVt1PD4dCRpBCaHkdVwzjtCm6XgiiYaFoUUfAjyyFMM4Hb5UXweNHVMLoawtTDeNwWff0adY3tVNV1sLBkG58s2khFfRdVmwZ5ed9OmodkOvqDrO11U7lzK5tCFt6zl7EPH2BfNIx05jh98RCDoQCO/YdxnTjDwNgYu1WBTV272Nq+lVVb61i9bQVb9zTT3bOZnvbNBAyJsKHh6emmZ+tWBve107unnc7dXezd3ce+Dg99jhBDwggO9Qg29RhD2nFsxglc/lOoiUsED9wgfvQOB8/PMnF2GiV+mcMXc0ycTpM4OoWeuIEreJku8Ut22g6z236IvZ6jtEvHcAYvYo1dJ37kPgdOT3Ps4gzHL09z+to0565Pcen2DNfvZ7h5P83dB+milBkezaS4dn+K+MEL/PCd9fzO95bz/zzfxo8+7OBHH7Tz00+7+duP9vE3723lB+9toqRNZ8XWCBv7Jrh4d5rr0xlOPZjhRirH1VSOK7MFrqbyXEvDtXT+v4mrKbgy+03ki/zys6upv5+vZp5yeQYuT+e5OJ3j/HSe89Nw7llmnl6fnYaz03nOTuc4M5UrXuc5U+T0VI4zxWdfTuY4OZXj5GSBLyfzfDlVOJ94DI8yAN8gYq9wEDN8HiNyFiN6Gl/sDLKSwKcGCOs+wkaAgB7E0vwYagBd8WOoITQtRkefwUeLWvmzH8/nvcWbeOXdOt6b10xTWx8OdxRNi2FoEVQ5hK6GMbQImhpCFn0okh9NDSNIQXQjjiT6EdwmgseHpiewO0N0dWvoRhJdDSKJOqrixzBi+AOjSHIAQbDQ9TCqEsTSo0iCF8FjEgqNY/nGWdXWQ2nVTkoqd7Go7HNqVvVQu9nBdzZu5E9Xb2C7Y4Sh6JdUdTpZrFnsOnKBXWMnqLdk1oYFNps2trt7GEz40c6dIXLjDuN3J4l/cR5JT9IbMPnccNEq9FPZs4OSXW3UdWxgU/8OdnXvpLtzN4bbgU+wI/TswdO1G7G3i4G9e9m6djOft+6gfZeT/sEQA64JhtSj2I0TDGrH6FcO4fSdYFA/TI+4n5Fj95j48hGHL6Q4cjHHkQt5DpzOMnJshtCBh5ijd7D7LzBoniZ88Bpm4gJ67ALxQzc4fPo+l2+luX4/w42HaW4+SnH7YZr7j7M8eJzl4WSGqZkMDx7PcuriLYzwEdbslPmstpvXF7Tzo3e284O3tvLivHYqNgTYMniELuUcu1yn2O74gjPXH3BrNsvZRzPcTOW4lspxLZUtnuF6Gq6ncwVSRdI5rqUL7517ls5xPZ3neirPtRR/h/w/yNVnmf2HuTKd56vpPBen81ycyXNpOs/l6SeSwqWpwvniNFx45n0Xp/NceIbz03nOzxQ4N53n3FSes1N5Tk/lOTWZ4/RUjlOTeU5N5nmcyUMu98siur1fYkbPY8XOYcXO4Y+dQhaCBI0gId1LxAji1wL49ABeI4ih+tBkH5YZp6NH5aMFrfzkpSW89X4NbWu76ev30t1jIMoxTHMY00igqVF0LYYih9C1GKoSxuUwEDxeDDOJrsUQhQCGHkOUIuzcq1BV107L2kHsNj+ix0ISLSwziiyFEIUA/sA4ihZBUYLoaghVDmAZUXQtjEfw4/IE2bLDTXVjJ0sqd7B4+Tbqmoeo3eDif69p4LnqUkqb9mGGz6EfvM4Lm/bwwaDMwn6NH+7dw8deF9URjdqAxJqowfaYn87xYbznLjDx5TUSw+eIRE+ROHCFxNmHWGfvsnP0APNcfbzcuYXnd67jpa1reHNzK0u3rqV55wZ2tm+lr28vtv52evbtwN7bhyqo7NjSSUPjDto2DvL5Lpnt+3S6bTGG5Am2d3npGkrgMY/i1o8geo9hxi4RHr9J8sh9xk9NceBMmoPncuw/m2PkZIrRk7P4x+8ghi9hM05hN08Q3n+NyIGvOHruLlfvTnHn4QyPpjNMTqd5PDXL46kUUzMZUtmnfySTk7Ocu3gdK3SYnV0WTRslVn3upbJNYn3nGO3yBfbKp9l/4hp3ZtJcfDzDnXSOG6kcN1OF8400RfIFiqnezfQzqWD669xM5bmZgpspuJEqfH5O4GdEnpM5nfsGMXPfzGyWq7NZrs7muDqT48oTZvNcmclzZaYYYWee8tUMXJ7OFZgpcGk6y6WpAhemskURmePcNJydgrNFKc9M5jn9KMdkJgd8g4hq+DxW7DxW/Dy+xHlM30FkwSLiixA1w/gUH6bixasH8JkhDMWLKlroWoSOLoUlpZupqdtOd6+MbiTQtBiyHEE3hzH0OJoaxdDjc9eyFEIWg4geLx63F0kOo2sxdC2GJIYwfRNs3u6htqmfvT1h+ge82O0aHo+JqgTx+0ZQ5DCiFEJWCyIGAyOoahC7TcYy4wSCYxjeUbbuEqhvGaS6aYDGNietmxRq19n5j9UN/MnalZQ0tNC9z8HqXUP82yWlfK95Pa9v6+N3yuv4582N/LuOnfxRXwff7etilRmiwztKiWKyMTiGPXGcPvMQSvBLQtFzhKMX0MYvMTh2kp1SlF2eKM0eH02ajwbNpMbjom5wgE92bKSsYytNXTvY0t9Ol2OI9Vt3UtOwgcbWHaxet5fm1p1s2NDJli29rKjfTHuHiN1mYXcEEJQxJP0wonYYUf8CyXsSJXAKK3qR6MQtRr54yMTxGfafzjB+JsPo6RTxEzNYE/dwBa8ihK/gG71OePwrEge/4sTFO1y6fo+7D6d4OD3D1Eya2VSGfC7/tRQKIJ1Kc+nyNZLjxxkShtneE2fX0AR66Esu357kyoMp7qXS3M1kuJvJcTudm5PqVpo5uW4VX98qXt+cI8/N1JOa7Zn3pJmr424VJb7+hFS+KGf+66S/maupLFdnMwURZwvR9moKrs7C1W+Q8MpM8f4TEadzXJ7Jc2kqNyfixakcF6byXJiC89NwYbYo5BScK3J2Ms/ZyRyTmfw3i2jGLuBNFAgmzyNLUTTBJOaPEjJDePUAuuLF1Pz4zBCWHkAWTHQ9yrYdNlav6UKUYvh8w1hWHE2LYBhxFDWKqoYxjYKEqhJGEoOoShhVCaNIflQljKyEkaUQkhjEMBIMOvyUVm2ncY2Tvb0RBu1BBDGIzz+CrkVR5DBeaxhVjaDpMSTRh+Ax8fuTKGoITYugaVEULUF7t8nGHRb1bQLL6/uoabXRuNnNZxv30Tg0SJOzj/qBfXywayN/tbqOt3e08f3aEr7XUME/WbyAf7x0Kb9etpz/rbqOsm6dIeUopf0mTe4onxuj/LTPzqsehQ9EjSUeLyt8SXZEj+CyjuFxH8TvP00wcBojfBIpcQLPwdNsmdjP+okxNo0Ns9FU2evzsicYYe2ASPOuPpq2d1O/bhe1TZtZt34ftdWr2bW9E1PU0Z0i4oAL2aHgtqk4hgwUKYFHGsYjjSMbRxD1wyjWCYzQOfwjV4kfvMvIiSlGv5xl7FSWkS+zhL+YxjrwEClxGyF2DSlyCd/oJUa++IqT525x7dYjHjycJp3OFGXM/pKU5LM8ePiIm7cfcPf+FLfuTXL/8SzX789y6d4M16fS3E1leZCD+9lCg+ROOs+dTJ476Rx30nD7yb00T0nluZPKc7vYULmTznM3DXeeNFjSeW6lc9xM57hRPN9KfZ1CNH5W0qeiPk2bs4XIOVuMprNFGWfh2hOeSY0L0bLAVzM5vpp+SiFC5rg4WUxXZ+DCdEHKc1MFIc9Pw/npfEHE/DeI6I2dx5+4iD95kVD8DJLHS9gIEbUi+IwApuafS0l1xYfXCGPqUQw9ht1usnOnDV1LFoQzYphmHEOPoiqRuSgoCD4UJYQk+HA7dTQ5iK6GEQU/khJC8Phxu7xoeoyBIR8VtbtYsWqAprYh+ob8SHIESQxiWUkUOVyIiIIfTQkS8CWRRR+yFEDTY3OpbzA4wdbtHpbX97BijZv6tW5qVg3QuNZGw8ZBVmwaoHZrD4vXbWfh+m0s3rqDivbd1HbvpEXs5rtN1fyzzz7hn378Pr9fVkXNHoVt/VE85jFM31kU/SQ7XSP89fpd/PWmfbyyz85Pugb4L3v28b2uDn4wOMCbTg9loo8NYoTd0QnWDQ/TmIyyajRGXSzAeq9JRzDClrH97ExOMBg5yO7QITb4x1nauotly1dTW9PGnh0d+CSdgEdA6esjIHrQbDYcHV0ERBVPn42+PT24BkScNh2XM4DbHUOQxpH1Q0jGkUIjLnYJ/+gNokfuMfLlDBNnskycyTP8ZYbAF5MYE/fQR+5gjd5EjV0kfugqJy/c4cbdx8yk0kUZc78kZS6XI53JMTmT5+aDLKevpzl8aYaJ8485eX2Kqw9T3E9nmczneJzN8jCb5V4my510rtgZhXtpuP8M99J57qVy3E/nuZ8udFFvFymInC2ev87tdI7b6Sy3UjluzOa5OZvn1myhQ3pzthBxn+X6TJbrs4X3Xpsp1I5PRLz6d+rUJ02fuXT2SSo7ky9GyyyXp3NcmoKLU3BhqiDkhWKdeXEaprLfIqK/GAmDyXN4A0cQHAoJXxSf6kMXDaxiJNRkC1nQUQQvqhzAa8UxzDiWNYzPO4ppJDDNOLoexetNFupCNYZlJvB4vHg8XnQtjOixUCQ/uhpBEP1IUhBFDiOLQVwuH5o5yoAzTvM6F9UNnWzf7cYyRzCMBILgw9DjmEaCgH8UVQ7gcmhoShDTiBIIjuO1hnE5TDweH7vbVVatF1i91aJ+rcCKVjsNq21Ur+yibMVuKld2ULFyH1UtHVS3dlC2ahdLV35O884OdqsSjQPdfLCljZ801fDTlma+X9fI36xooWqXkzWdGs37JP584QpWbnXjdh9ENo7RbUuyxRHhvd0DvL5vgI+7nVQOaXx3107+tqebv+zs4PnBAd6VBF5x2ZgnCfzC6aDGIyOHD7IrNMGCIYH563by8i8WUra8iX27e5HtArrLRdRQMR12TKcD0+XEdNow7IN4Ojvw2m0ofX1IvYOoQwKOLjsD7TZs/QouVxiHO45DGMOlHkK0TqJGLuBNfkXk4B2GT0wyfirNxJksyROzRI/PEjj8GGvsLubILSKHbnLozD3OXnnIrXtTPHg8zczsDNlslmwmz8xsjruPMly/l+HC7TRHr2RInEpjHnyMMHYf6+gjxs4/4vK9Ge7NZpjKZ5jK5XiYyfOgKN+DzDeR40Emx/10jntf4+mI4+4zo4nCvVwheqbgzj/A7WdT3pk812fyXJ+BazPMpa5/l683fQrp7FdPIuVMoeFz6Yl8M4XzpelC42f625o1oZGLREcvEBs7h+Udw6uYRL0B/LoPU/Vi6QE02UIRDVTJiyr58JpRTCOCZcXx+5KYRgxNCaPIIQTBh6qGUZRQIfWUQ0/TVSWE6PEiiwFEwY9SfK7IhbTVNJOISowNW5xU1vdQ29TDnnYFWY6iKmEsM4FlJvBaSWQpgKVH0ZQguhpEFv14hABe3wjh6CHsTj8bt7oore2ktL6XhnUSbVsMWtaL1DcPsLR8GxUN+6ha2c6KVZ2saOpgyfLNLKv6nPVbBwjGDhEbPko4uZ8Bl4RD99ItG7T1DNG4r5eKnfv4xaoW/mJxCT+vqefdVetY0LqDirVdbNglsHcgiFPcj2WcQNOO0mlP4hQP0OoI8nGfwF+1d/F7u7fzna49fLe/h4/6PKzu9rHWSvJRdydl2/eycWsv23cNsLJpMz0dgwR0LwFFIyDK+ASZiG5guJ2YLjtelx19oBetrxe/w4l3yIbY3oE5MIQ+aMfTNYinx4Gtx4FrSGdowGRg0I/DFccpDONRDiCZJ9DDZ7GSVwjvv8PIsUdMnE4xfjrN6JezJI5OEj38kNCBe/jHbxKeuMrYF9f54vRNTp6/yYXrj7h4c5qTX81w+OIso6dSRI6lUA/MMpCYpCtyn57oPTzjD4idnuT0zWnuzWaZyeWZzsPjbJ6HmSwP0nkeZCjOFHM8zOa5n85yP53lQTrLg3SOB89EyrvpHHeLshbuF0VN5blbTHXvpAvX91J8jbuppynz7dQTgfOFCPkkMhaF+0aejERmn3K52IG9OJ3n0ky+IOEUfPX3iRgZuUhy4iLJsXNYegy/qhPQTQKWH58ZRFe9aLKFpYfwmjH83gR+bwKfFcfQQoVOpRpEUwodUUkKIEk+ZNmHogRRlBCGEUPX4shSeC61lMQggsePKATQ1BiaGkfXk7g8ERqauyir2Ud5XTvt3SaWOVroqhoxZDmIzzeMoUcRBC+aHkHTI+hGHMMaZ8gTYV+vl7qWLhZXbGdRxV6W1nSxotXFyjUCLeskGluHKK/dR2V9OxUr9lFV305F7V4Wl31Oed1eFlR8TvnKvazaNMjWdpn2PhNJSeIPHCQYPoCghDADY1iRCURflH0uD1v6+1mxazcftLbxen0j77as4b3VG3ln1Ubmr97Oqj0OPu8z2eGKsqxD4F+UV/KbK+v5l22t/O76dfynrft43nWAl9zj/Lyrm/L2QXqHDLp6RVa2bEfyWCSCSUyPRlC18EuFmjFm+gmpBqbLjTY0hM/txuewI3TsxW+34bPb8dls6H39aL2DiN39qDYPrm4bnl47qkOid08vA112HEM6TkchcjqFEQT9CFrwNGbsIv6RqySO3GXs5CRjJ2YYP5UhcXyW4OHHGBN3EGKXURKX0RIX0ZOXMUZvIA/fRkjeQxqZRBibYmj4MR2Rh+wKPGSz7z7bfHcYGH6I9/hjjl+f5fZUltlcjhQ5prI5HmVyPEgXRHyYyc3x4BmeCHp/7t5TYe+ns9x7QibLvXTua+nvkxT4TjrH3bnatZjiPklfn0lbr81FzGcH9XxtgP+EK1/jaeNn5ttS0/jEFYb3XyQaP45PDRP3h4j4gvg0H97iyMJvhgj4ChJaRhRTj+A1Y1hGtFjvFYXUYqhqGEGwUNUAuh7BNAuNGlkKY+gJJLGQihYaOBEkMYQshfFao6haHFmL02uLUN3YTVntPrbv8mAYSQK+UTQtgqqGcbstTDOBaiSRjVFsQowtewSaNgywvHEfn5Rt5K35q3h3QRvL6nqobXPRvEmlaZ3Ehm0Wm3eYbNgqs2GrQss6J2s3S7Rt9NDUZqNh9SCflG3izflN/GL+Kj4u2cjimu0sr9tFXXMnq9b1sn6bnR0dMvt6DYYcAYYcXmQ1SjA8gS88hl30ooVGGNB8bOgZoPLzLZRt28Q7zU28uKKOH61Ywb8vXcrvLl/Gb5WV8G/qanijs5d3jeP8ReAqv7d2Ex9v2sXeTpFde51s2TqAqUYxJS8RI4xXNAjIPgKyn6gZJWqGMV0qUd2PV1RQbQ7k/gEspwN9yI7X6SbgkTBsHoKigdDnQLMLBEQNr1tC6usn4BHRbS4Mp4yn34Wjx4mtV8TWr+IYMnE5w7jEEdzKBB7tIHrwFMHRq0QO3Wb45GMmzqYZPpUmenwG38FHGKP3cIWv0qmepdu4zB71Aru0y+wyb7DVuMl27122+R6xyXxAm3aXNvU2W323EQ894vCVaW5MZpjKZpklz0weJrN5HmfzPMrkeZjJF+TM5r8m5d/HU4G/nvrez8DdTK7YNPrlmvNp3fn1htCN2Wxhu2aGQo05k+PGbJGZ/Jy8V6YKGzVX/yERRw5cZ3jsPKHQQSK+CPFglLA3TMAbJhJM4reiWHoQvxWdi4SW8SQlDKEqfnQ1iCr70bUoZjEF1bQImhpB12IYenwuEmpqdG6MURhbPJkxhpGkELIWo3sgQH1zHzUru9nTrqFqCUQpiKJG0M04ihbD5g6yp9ugdfMQta3dLK7ZwUfLNvLmJ028+kEdr3xQy8cl61m9Xadxg8SKNhdVK/upWdlHdX03VSs6WNHUS0NLP20bPazbIrNlp8nOjiDlje18vGwd80rXM790PQvKNvDpsrUsKN/E/LINLFq+iYVlG1latZWyFTsor9tBw+ouWtb3sX6bje37RPocQdxyAl/gIIriR1csBLfCvo5u+l0i/ZLO+t5+lm3axILPN7Giu4dmp0iDHuPVrdtYtHUPyeET2OwWbes60JUwhmgRkP0EFD9BI8xweAS/HsSrBIn6EvjVAIZLQ3PKBGQLzS4SkC28golqV/DLfgy3iWyTiZpRQnoQy6MS1S0spwe/S0QZtCMP2jHdIvKgA3nIidBnx91nxzPgZqjLhr1fwD6oYrOZ2N1hHNIwsnkUPXIO/9gNYkceMHZymrHTKZKn0kSPpzD3P8QVv0V/6Aa79Musd55hnecira4LrBG+ok29RbNyhwb3TVa6r7HFuI1z7CHJ85Ncup/iYSbHbD7PTD7HZDbPo2ejZDb3jdePssXX2Wev+RoPsgUZn67XFdfz0jnuZrLczTyNqHfT2WL6WuzOzua5Oft0tHJ79snaXJ6bM4V1t8LKW64YJWHm27qmE4dukhj+knBogngoTtQfIRaME4+MEAmNEPTF8VtRfGYUy4jiNWOYeqSwrqYEUWT/nJSmkUDXYmhqYcwgCUFUJVJ8XViLU5UIohBAkcPFiBicG/Z7XF5EOcLmbQ4aW/qpbuhkX5eF5T+IR4ojqyPs69JoXd9LSeUm5i9tpbz+c5rWdtG8toeWdT00re2haU0v9S3d1K/up3GDh5o1Dsoaelle10NFXRellXtZsGgLZZW7qVjRTlV9J5UrOiivbadpjZ2Smp18WrKO+aVrWVi2noXLN7CgdB3LqrawtGozyyo3s6h0PQvLNrBg+Ubmla7ls7KNLKrcSvnKPTSs7aPtcyebdnrY0yGybVsnWzbuZPeODtr39iILAfzWKIYaw+3S6bNJLKxcy5K6jVS0bKN03W5WbO6ma8Ckq0ehdU07uhwkHohjeQzCRpigFUKXTIJWmIgvQdSfxBC9eGUvhmAg2RQCWgRLCmDKYUw1iqGEEV1efEYCXQ6hy368ahDdo+FTLCxBx9UzhO6S0Jwiit2NPOTEcAmYbgFlyI48OIQ8NIQ0aMPT24etowtb1yCDvQL9AxoDdj82YRinegA5cBot9hX+/bdJHHvMxPkMBy7mGT+fJXp8BmXsHt3+q2wVzrHefZZmxxlanBdY5bhIve0KDY7rrBJusM64Rd/IPSKnHnP29iwPZrPMkiOVL+xuTmbh8RyFqPk480wULZ4L8DUezUmZ/xoPMnnuZ3M8yOa5n8kW0uDMkyhZqCsLI5aCmLdnKVLYX70583Rx4fpsjmvFOvNbRTx45CbJ5FGi4TFG46OMRIZJRoYJB2IE/HGCvgJ+byEVLdSG4bl01O9N4jXjyGJwLto9ST+fXKtKBF2LF0cLEWQpNPfM4/YVBFWjiEIAWY3RPeCjvrmPqvoOPt8hsGWbk4amPSwtW8cv3ivnpdcW8LPn3+dHf/s6Lzz/JksWllK6uIya5bWsqF1Jy6oNrG3byabNg2zYrtK43s2y2i6WVXdT3+amfq2LmqZ+GpoGqG/oo7xyL+WVeygp20Fjcx+lVduYt6SNeUtamb+klflLV7OwZA2LytayqHQNi8rW89mytSxcvpGS2u1Ur2qnad0Aaz53sn67i3VbBmlbu4+6FW1UlNdRsngZJQuXULJoCasaWmioW8e8+TUsXNxEafk6lldvZNWafmpWdlDduI9Va/pZva6fptZ9bN46yOo17SiCD6/iI6KHsEQTQ7aKIkaI+OL49TCxwDABI0zACBM0o3jVEJYSxNCiWMYwohDENEZRlCSKmkBRYggeP4LHiyIHsQ8qeJw6otso7BULKpJLwhA1dKcHzeFGdwkYbg9ejwepvwextwt3VyeKzYln0IXsUhnsstHX6aCvV2HAHqbXHmdQHMdlHkMMncU/doX4kXskjj9m7Gya8XNZRs9k8B5+jHv4Hp2+66z3nKPFeZb6/jPU9l+geugrGpxXWX4AZuMAACAASURBVK/eojN6B/+xR5y+McO9mRyzQArmpJzMFFbJHmfyPE4Xyfw9ZH+ZR9k8j7Lw6FvS37kubirLnVR2bv55J5XnzmxxFlrk1mwhVb0+A7PflpoeOnqTROwgifAoo7FRkuEkw+FhYqEkAV+UoC+OpYfwmZE5CS0jOpeemkZ8LsrJUghVKcwYDT2CJPrwuC0MI46qRFHkCLqWQJYiiFIQl8tEU4JoSrAgpRhEFCIMOWPUt/ZT2zzIotIt/PDHH/A3P3iLH/7wLf7iL17i+99/iZ/85DVeffkdXn/xNaqWLqO+rJS60lIWf/g+FQsXULl4CeVLqqhv3EN5QzfVzXaqm5007wowTxzlJSHCG84oS9wJ3trqomSnQskaG+Wre6lZ3UV14y7KqjextGoNC0pbWFS2mvlLm1m8fA3LV2ylvqWd1RsHWLt5kLYN3TS1bqe2bg3l5Q1UlNVQsriEmuXVVJcup2rZMuqWl1OxdAkVZZV8+OES3nhrES+9vpjX31rOp5+1sHaji9b1NtZsdLBuo4PtO5zoRoKeHjeta3ahiF40j0ZA8eGTLEzBIOqLYcgmqkfDki18shev7MOULAJaGEP049MjWEYM+5CO6A7gdgdR1GEkOYnLE8btCaMawzjcAQQpRnefWriWI9jsOrIaRpICCE4NwangcYioooYpaWhON6rDiU+UUR0CqlPEJ+uYHhHV5kFzSmhuA8FpMtgvYndY9Nt89NmDDLrjDAgjOPTD6JFzBMaukzz2kInzKQ5cyjB6Pk3sdBr1wEN6AlfZY1xlveciTYNnabRdpH7oIi2ea+zw30I7fJ/jV6e4M5VmOpsjnc8znc0ymc7xOF1o+jzh8TcwmX2WZyJs5glPxCzWp5kcDzPZYof32W5uhgepHA9ScD+V/3rjZzbHrdm/T8QvrjMc289YbJzRyCjD4WGSRRFDgTgBXwxTC6IrAbxmDJ8VR5H8GFoYQwtjmgksM/l0O6a4zqbIQSTRj65FCmMLIYAsRVDkKIoSRZbDCIIXl0PD7dKR5RAuTwBRjLKv02TzbouVa10sLd/BT5+fz9/++D1+/rMP+cnfvsOPfvgaP/nxq1Qur2HVijrqy0uZP/8TFixdTGnJEpaXLqVsySLKS8pZ0bCH5fU9lK+0UdXiZm17jD/vM3luSzfPbe/nX/c5eEmW+I5N4g96Ff540EeZFKe5dStNzVtY1bad1nU7WbOxnbb1Haxe307rmt2sbNrIiuomykurWDR/EQs/+ZRlCxZSunAxteXLqS0vo7JkGTXLSmgor6BueTmtDQ2Ul1Xy6bwyPvi4nLc/qOSNdyp598MGGpq6WdXaR0tbPyubu1i3oQ+bw8fgkMqadXsQPAZhM4zhUQnrASJGCEsy0EQdQzEJGkF0l4rpMdBcKu4+N6bgxTMkIbp0PE4dwWUhiQF0PYHT6cfpDqJoCdxCCFlLIsgJnJ4Iij6CW4zi8ERwChFcYhS3EMHh8uEWA7g8PmTJj+jWcQwKeBwKlhpEcuuYig+/EcCQDCzRwqf4sGQLj11Akw0MLYDs0ZE9BrYBNwO9ArZBnf5Bi15HEJs4hug7gRY9T/jQLYZPPuTg+RRfXM4xejaN7/BjxJF7dAWuskU4zxrHBRqGzrLKdprd5leo+29z5PJjbkxmmMnnSJNnJp9nKvts9MsVyOSK93LP8DR9nfw7PJWz8G89yuTnBJ+TM5XjYQoepPJzUfNucXRyexZS3ybiF0evMhqbYCw2xmhsjGQoSTyYIOyPEQkmCAWSaLIXUwsR8CUx9UghEuqRgojFFbZn90k1NYpuJFDUgnCF9bYQihxFVWLoWgKP4EeSAjgdGoLHQhQDCHIISYkx5IyybptMTVM/pVW7eP3N5bz8yiJefvkzXvj5R/z0x+/wox++yssvvs2H73xIbXk5f/nu2/zmKy/zhx9/wF99Np+/+ehDfvjhZ1S2DdC21Ufb9iDbeibYNXSAl2xBnvu8j+c29/A9hwf1/CH+eLCf57Z08Nz2AV52+1g4fz5LP5tP+eKlVC4toXxpKSWLl1K9vJLlS5awZN6nLP7kI8oWfkrppx+z7OMPKV/wGTUlJVQuWUxjZQW1pcuoWbaMxopKVlZWsbJmBa3NbbS0fs7H82v4cH49b39Qy3sfNVK/soum5h4aV3ZS17CPVc2drGjYxtr1Hazf3IVS/IMOan5CegBTMFDdKl7Vh0/zo3k0goofzaFiuAx8khdLMFGcCqpHQ/HouG0yhhrCaVNxOXQkwcLj1pAkL4LHh9NhIkph3GIItxhmyBnEKcZRjAlEZQRRGcYpRhDUBIIcQRDDuIUwghRF05K4XAFEIYIohtCNGF4zhq4G6ej2sFuO4JL9GHoAU/VhKAaaICEPOZBtLjyDThwDTpxDIi6HgcPhxeEK4pGSuJVx1MBxgmNfET9yl9GTj5k4l2L83CzDp2cJHX2Ma/gWnf7rbJMvs8Zxhq36BVzJK0ycucvNR7PM5AqLerPAVC7PVC5fjH45pjJ5pjJ8jcnMN4iYgck0TBefP4mYjzLP1JlPpEzneZTO8zCdL0iZynM3lSOV+7aIePAMY4lxxhJjjERHSYZHiAeTRANJQoEkQV8CrxHG0sOFkYVZ+AUHfMni9/9i+LwjWGYSyyxs1ChKBE2LoeuFtbdCs6aAJIZR5CiCGEKUw8hqBJfHh8Nl4XR7UYxhJGOclg0Oyuu6KKvczauvl/HCi5/xwkuf8cKL83jh5x/xsx+/zc9+9gYvv/g6NZXV/OcP3ue5H/+Y//WV1/hXb/yC/+O1N/gXP32R0k0OtnWP07zFS8N6jVWbTd4VRvhHW3v5n7cP8s/b7Xxf9fNb7UM8t6WT57b38hd9Eu9+8gnzPvmQJfM/YcEH7zLvnbf45J1fUL7oM6qXLKBk3keULfiE8kWfULn4M6qWLKLss/nUliylZtlSqpYsZlV1Fauqq2msqKSlvp7GmhW0rFpD7Yo2lpa28tmytcxbvIbFJRtpXmenpbmfhrp9NK1sZ3VrB709Mrt3DrF2UyeaFkITTYJ6EJ/qRXJIxPwxAnoAn+YnoAWQnTKSQ8Ir+/GrQSS7jF/24Vd8SA6ZoBVGcikIDgnBIaGJOqqgIrokXDYBQ/HjGBQQ3DoOh47NYeLyBBGVOG4hgiDFENUYujWKagwjq0lEKYFqjCIqw0jqKLI2iuk7iKKN4PQE6LKbrHNFqTaOsENKoFtJdCOCaQbRFBPVIyMMOpAdHnyqF1My0CUdS7VQXQqqU2agvZ/eDgfOIROnPYDdFUXUD2BFThEev8LY8XscODPFxLkUE+ezRE7MII0/YK/+FdvEC7TrF3BFLzF84haXbk/xOJVmNp9nNptjKpNhOpNjOsMvk/07zD3LM5XJF2Qtyvm0UVSsI5/MMVMZ7s1muDOb5fZM9ttFHE0c4sDwOOOJUUbjY4zF95MIJQlaUYK+JAErQdCbJOQfIegfxmfFCQUK1wFfEq+VxGsNY5lJTCOBqkRQlQhmMToqcqh4L44sRZClCKoSQ1HjiHK0mBoFEOUwbiGEqA6zt1Nnee1eKuu6qarr5PU3y3n+xfm8+toS3nirjDffXMobbyxgxYpW1q3ZSHNjEz/4+GN+46XX+K1XfsHvvPwGv/3K6/yznz7Pm1VbqF2rUNsmUbnKRW2rh7eHovyPO/r5jhzn3w76+VfdKn8kRvgPSpT/pcPNd/sV/uS11/k3P/gr/s0Pvs87H77H8gWfsuD9d1j2yYcsX/gpyxd+Ssn8D1m+8GOqlixg+YLPqF66hOoli2msqqC+YjmNleW01K6gtaGBproVrFvdRtPKVpaXr6SieiPzlqzhvU9X8sH8Zmqbe6jbaKduwyD1a3pZs74HQ45gG1RpW78PRQmQCA1jSha6qOFVvFiyl4AewJILX97WPFpBTDWA4tQIGSFUu4I8JOKVvWiigeLREJ0yolPGkC3C3jAeuxvVoyDYBCSnhORUkDw6Ho+BKAYQpQCC4MPtMvF4TNxuHYddwWFTET0BFDWBqo/h8kQR5SSyOopmjGNzBuhy+xk4coV18bPsCx+nTxlBMsdRrFGcQgC3p7iHLHox9SDBQBxTD2DpPnyaD3HIxdC+TlzdAyiDbuwdg/Tt7qFnbx+OQQ3boMWQPYhiHkL2HcWMnyVy4DrJY/eZOD3LyKkUwSPTaBMP6fZeZjByDSF5hdixG9ydTjGdLaStM1n+q5nO5JlK55hM55hMFerQh+ks91Np7qcyPJjNzvFwNsvDdK6YykIm9y2bNfvHjvDF+GEOjhxgInmA0dgE0UCSsC9JODBCyD9KNDhOyD9KODhK0D9MKDCC35vAa8bQ1DCWNYxhJND1ePHrTEEUJYzLaRV3SQsCulw+BDGIRwgiy3HEYu3hEkLYHD5EJY5HStDV76OhtZ+y6nbKq9t58+0afv7SAl54ZQkvvbaUn74wj+df/Jj331/MkiXlVFeuYGFlA8s2dVH2eTev1azm99/6kB+UNrJ09SAr1ipUtXhYvtJBbYvAJ7Y4/8OOAX59l43f7lX5rpTgPwphfs8d4X/q9PDnUoR/99Y7/NM/+x7/+L/8KT//xass/uhdFn3wNhULPqVi0Xyqly6ifOF8li+eR23ZUqqWLaG6pISVVVU0VlWyurGB5oZ6GqpqWLOqhdWrmmld1cKato1s3LSXZcvbePeTet7+uJ63P2ygdvUArw6F+SO7l7+x+3itT+H9fpUFe2w0bu5GknwYooEpGQQMPyEziCEahSaN6kN1q0S8YXyaD100CehhdI+B5tKxJC8+1Y/sVtFFE8EhoXg0FLeKZ8iD5JJwDznRBQ1V0FBEA0MN4HEbeK04XiOKIlpIHgNVtDBULx6XjH1IwGFTCPjHUI0kqpFA1uIoehLVSCIIQfqkMNXhk1RETrN17Dz95gQ2eRjROoBLGcYuRnHJcVRzBFWPoxkJ/MFxLG8CQ49iqSGcfU6cvU40l4Y0JODpdeDsduIaEOnrdODol1CcBp5BEXuvG8FhoJnDKNYhPMZxlNhlvPvvYO6/S+D4JPrhKWInH/FgJsVsNs9MNs/sE9EyFK/zzGTyTBeZyuSeypfO8jiV5XE6y+NMkeL1ZCb3zGeyTKULzx6lczyYzZLO5r5ZxPGRLzg4epj9w4cYix0gERolGholFp4gEhwlHCgIGA6OEvAl51bcnmzX+KxhDDOBasSL9WAEt8uLYSQKe6ZqIR0VhRA2m86QQ8fh8uIWIkjqBC5pnCFXBKc7jCjHkLVhdN8hdncFKK3ponrlAG990MhPX1rA868t44XXlvHj5+fxk59/zE9+8g4/+uFLfPrRQuavaOKHFU38pK6N7y2r4TsfLWHZhgEat2k0f25R2yZT2eymeYNOhTzOr+8Y4Ne29vP7/QaveA/xPXeY5z7v4bkdvXxPDPMfPvqE3/jrv+TX//N3+fGrL7Dg/bdY8N5bVCycR/WSz6heupDqkiVUli5j+dJFVC8vpbKkhPqiiA1VVaxqaGTlikYaaxtY27qW1pY1rFuzmfrG9Xz4aS2vv1vJO5808v68FqpXD/D/9lg8t8vG9zSTeYk4z3V5+NddMtWbBxE8hXGCV7OwVAPRIRLUAyguBVOyCFthTNnAFHUs0cSSfKgeA0v2E7QiqIKBV/WhuFV8ehBdtpBdCqpbQ3CIiE4JrxZAdKp4jTCq6EWRCrNiy4hgqAFUyYupFb6RY+kBFNFEdGlocgBdD8+hqGFULcLQkEJn5CA/9ozxrn6E0tBxbKEjDIkxRHMc0RjHqSRx66NIxiiKPoKij2D692P4DiDrI1i+UTQ1itOmI7pNPA6FoR4HA51O3HYD26CKY0BGcSiYLgXV5sF0y4SsQgm0bZeCHjrK2WsPOXXlMaeuTHHuxgw3H6VJZ7PMZnLMZHPMZHJMp/PFNLUg22Qqy2S6INNUOsdUOst0Ost08TOzufwcM9k809kck5mCdA9TWe7PZrg/m+ZekTszaVKZ7Denps5Bk4nkIfYPH2I4Ms5wdILh2AES0f1EQmNEQmOEAiNEQqNzUdBnJQj6R/FZw3jNBIaZQFLCKMVv4qtKGF2Lo0gRdC05N7JwuX0IUghZiWNzR/AlLhLZf5chaT+CcRC7OEJXf5CNO2SqmvqobrLTsknl/U+b+elLC3jzvWo+nN/Mx/Ob+OiTepYsbaB55WpW1a2ktHUdf7iggj+YV8YffLyMPyttpGKrg5U7dNp2hahq8VBSb6OyyUG9OM4/2W3nN7tE/lRJ8F1XiD8Xo/z+oMk/2tHH7/Yr/PGCEl5YUsrP5i3ijXfeonTeR3z27i8onfcR1csWULVsIRUlS6gqLaVi2TIqS0poqKqiuqyMldXV1FVU0FTfQEtTM02NTTQ1rmLD+s2sadvI+x8s5pVfLObVdyt4+9NG3vushcZNLv6m38+v7XXyHcHkeX+M5zpc/HaXQOXnNpxuP7FQAkvzYipeQmYIQzQK/5OCGSZshfEqJj7JwC/riINugloQr2wRtiKEfVEkp4wle/FqASzNj6l5UQQV2aPgt0JYWpBIcARNCuC2q3hcOorkw9BCKKKFofoxVD+KaGCqPlTJwOOUkT0GiuTFNMKYRgjBY6ApAVTJovPAKX4g7ucj33He1PcjHTyPqA8j6UlM3wRm4CAeNYGkj2B6J9C9E8j6MLpvAl/oELp3At0awyNE8EgRFC2GpkWx23TsTh8eKYzdbuCyyShuFdHuxlJMQt5CCbS304vDPMSXV+8zmUqTz+fI5nLMPolWxfN0Ost0OsdMJstsNksqmydTJJ3Nk8rmmcnmmM7mmC5KOZnK8iiV4VFxdHFvJsW9mRQPU1kepbI8SuV4lMoxmS5G1EyebDZP/ptE9DgCTMQPsz95pMDwEUYSh4iGx0nEDhCLTBD0DxMJjc7Vhn7fMJaRLDZoEqhKGFEqbMjIShRJjiHJMRS1IKCsxHELIdyeIIIUQ9VHcUgj6PFLRI5Msak9QvMWlYqmfpbVdrC0toslNd2U1g9Q3jDA+5+28vwrS3jxtWW8/GY5L71WyiuvL+PDjyuoX7GG9as3UrdhB99bvpLn1+7hxdZdvL2+k5pOlabdOqWNQ9SvlWncoFDdZKfOPsJv7HXymz0Svzuo83/bLf7Q6eV3+3V+bY+df9kl8EeflfDSwhI+rqjng08/Ztmn71Hy6ftULZ5HzbKFlC2cR1XJUipLy6gpr6BqeTnV5RXUVddQW1FJU10drU2raG5qYd3ajaxuWcPqltVs3LCNdRv3sqxyLe/NX8nb81by7metrN4q8tPBIL8xYPJ7Dj//l9PPv1cS/J89MlXb/z+63jI4zjNL38/+dmfGyWxmAg4Nhpw4aIcnOxAyxswgy2K1mKnFzMzMrGbmFqNlkMzMzCTLknL9P8gzu/WvTFedqn67nq9X3+ec95z7aaNdZECvMaNV6DGoTVh0VgxqI72WXqw6C3KRjF5TFxaVEWWbFL1Mi6JNjkllxGroQqvQo5FpZ/2HlEaMOitqpZ7WFglatRmlzIhe041W3Y1KbkEhM6NQzG7NqNWdKGUmZGIdCpkBtcqMSdeFydCFSqFDLTegVpqwmgYw6nqQSbVIJWpkIgXmg6dIHzlJ2u5zRPUfpfvIObS6AfSGIYymYSyWXVitoxiMQ2j1/eh0fbNL4Npe1No+9IZh9IYRJLJuRLLO2Q0hwxDtIjMdIittIjPtHXrEIi1SiQqJWIlaYUSv7UGjHaaioZPipl4OX7rL7ckpHk9PMTk1w6OpGSanZng8PfMv4Kamf2Jqana38tHUNBNT/1TKae4/mnqikLM14b3Jae5NTvHg8TQTU7Mq+fDxbFo6MfUTj57A+2iaf6W9D6d+Ynrm34AoF3fTb93NSM8+Rvr2MTIwxkDfXvp6dtPfu4fuzhFMhr5/1YazTZp+DPoBjIbB2Y6ppm92g0Ldg0zZh0Q5gFg1RIe0jw5pF3L1AHLVICJpP/WtnRRX60jJlVJUP0iN7CgBse0Ex4vwiWjCO7wB9+Aa3EPr8I1oICCinh1OiaxY68ny1W4sXSVg8Y/OLFvhwrLlO1m+dBsOOz1JSClAEJ9HaFEz4RXt2MTk4JpSgTC3A7+YZoJj2/GPrMczsIzASiPPFTfzbEU7bzdrWdhq5P0mDX+sV/FfJS38rkbGJx7+fLFuIz9ss8NW4ESIjyv+rnaE+QgI9/Mi0NMNf09PQgODCPLzJyQomAD/AIShYcRGRZMQE0tSXDwpSWkkJ6aRlZFLWmoG6Wl5pKSX4OGfzBaHcNbvDGOdTRheoUUsazLyVHkb89q0LNYM8CexhT/Vq4gskyOWmFDL9Vj0nXSZejBqzPRY+ugyWtFJVWjkKvRKLSaVAZPKhFFlQivToZPPKqi0XY5OaUAj12IxdKHXWmlvVZKXW0dxqYTGJgt1DUbKq5TUNeppae9EphxCrh5Eox9Box1EqepFqe5Gp+vFYh7AbOpDozYhl2pRyvWolSaM+l7EIg0KuRGJWMPIngPcmJji1J0HXHjwiN7dh9CoujAZ+rGYhunqHMVkHMJsHsZo7sdg6MJo7Ean78Jg6Eev70ej7Udv2oXOOPIE1n4Uyl5a2w00Nmvo6NDR3qZE1KF80vTpxmIZRWPYTVVTN4lFGkaOXeHUtXtMTk3PQjL1E4+nfmJyaoaJx7Px8PEMDyeneTD5RCEnp3k4OcXE42kePZ7i0dSsUj7+Z0zB1PRsyTc9DY+nYPIJeJMzs/GvevOJok7PzPDTz9WISnEPw/37GekfZ3hgjMH+ffT37qGvZze93aN0WYfpsg7PQmgawGoexKCf7ZDqNL3otP1o1H1otQOotYPIVAOozQcwDZynRTZKk6Sf2tYuSqpNpOXJiUxpwS+qGi9hFT4RjfhGtRKVriEqXU1wvITgeAneEc34x7QRktBBZLIYB7c0lqwUsGi5E8tWu7FslRsrVgnYvs2b0MBoQvyDEQaGsXy5DX/7ZhPfLN7GotUOLFvvyjanGKLSZYQlinENKEXgV4R/sYaXyjqYU9bGG81aPmrSs6BZy5+aVMwpbePlSjHfBETw101b+WarDWu3byXI2w1Pp50Eeroi9PchxN+PYP8AggMCiRKGExIYhDA0DGFoGHHRMcRHxxAXFUNSfAopSRmkpWSRl1dMTm4Zzm5CttgFs8kxig32EazbIcQnrIS1LRZeqpezXNePY/cYb7fq+FODmvAyJe0dBnqsg7MmXioj/V2DGDUmtAotBoUGrVyNTqnFrDNjNXShFKvp1Hehk+tRS2dnUv85m6pXm5CJlEhEOmJiSxHG1JCWpyQ+rQNhXCMRiS0kZElJzpaSkiMlq1BBTrGcvFI5+WVyKmq1NLaaae8wIZeZ0GqsKJVmdLpeOq2jWCy7UKl70Gj70Fh3cejiHU7eesj4+evItP2o1V10WndhMQ9j/OcfumEAa9cuzKY+rJZ+erqH6ekexWwewmQZwtq9l86ecUyWEQzGQXSGQSQyC+0iA3KFBYlYi1JuxKDro8s6SlfPXlol3RTVGMisMVKn30/P+AWmZ2brwof/BO/xNI8eT/9LJR9NzfwLtun/o5bTM09ieubJ7zNMTfMk/ldRJ6efwDgzO0XzaHo2Lb32cIoHUzPM/DsQm2pVDA0cZNfwQXYN72d4cN+/1LC3Z5Te7l10WUcwGQcwmfrR6fvQ6PqQK7pQKfvQaYdQq/tQa4dRaYbokPYj1Y2jH7hKfm0vURli/CJr8IusJyiuGb+oerwjavGNasI3qoWwJAkZFX3k1g5TLT1IZccYcTl6EnL0CBPFhMS14RZQxJotwazbEsj6bcEsX+vJj2vc2Lrdm5jIFJJiEomLiObbbzbw+rxveH3eP/jT2//D6/O/5btVXoSnigmKb8UloBS3gDKiayz8oVLMfxQ08G6zju9ajfylVskbdTL+X3Ejz5W2s0aYzNdLVrJow1Y2bduOwH4HHo47CXAXEB4URFhQMOGhYYQEBhEaFIwwNIzI8EjiYhKIjowmPExIdEQk8XFJpKZkkpSYRlp6Drl5ZSSnlRIQmY93eCne4aXYuScTGlfL5mYzv2/V85XYwhcSE58ounm3RU9gsYyGZjUGnRWzvhOj2oRJa8GgNmLUGOk0WtApNE/SVQNqmYYuUw9auQGj2opJ04lKqkGvMmJUWzBpO9EqjKjkZnJymohNbCA0tp7YNDHRaQoySruIz9ETnaUlNktNUGwzoXFNhMU1IIyvJzKpkcSMNlKzm6mprkGlkFJd1UZmTh1F5WJqGnW0iHqpbjRR22yhUdyLwjyOvucwCu0udMZdGEyjWLvG6O09QGfnPsyde7Bad9PdtZeerj10d+6i0zpCb+8+BgYP0NM3Tnfvfjq79tE/eBhr9140+gF0xiFM5iFUSjNqjRWDqZ/+gXH6+g/QLu2ltNGCX3wVLnF1NBjGmJqeYnp65gloMD39EzNPIJuamWFqepqpJ64Ds+dmz/4TuMfT00xNz/B4aprHU9M8mprm8cwMk9P/TE1n68NbE7ONnnuPpzh96zEDJ+5x69EUU9MzP9+sycmooa9njNGRw4yOzDpwDw3sZaBvL73do/R0jdBpHsJiGsJo6Eer60NtGMbQeQC5ahi1Zvblbouoi7IqLZkFUtIKVGSVdxGaKCIgppWguDZ8I+vxElbiH12Pk18+Dr75pJaYadEeR9V7AYnlJLWKveTUdiNMkZBRYiE4rgXfyDrcgsvYZB+DjVMcO12SWL3Rn5UbfVixTsDKlXZsXmdHREg0S5dv570Fy1jw+Trmf7Scvy8TkFM3hFdkM+6hNfhENuId3khSjZV51VKeyqrig2YtNpoBtsp7+LJZx1N5dfy6tI3vPcN5+ZU3+P2f57Nx/SaCvN3xdLbH101AgLcPgb5+BPkHEBIUjK+3D2EhsyDGRMURHRlDVEQU4cJIkhPTiItNJjkpneSkdFJTc8nMqUQYn2ucOAAAIABJREFUX4ZnWCkO3lnYCpIIialmQ6OB5+rkfNJh5Kt2A+80a/lzgxrfIgktIgMatWkWRI0ZlVSN1dCJXmXApDPR09mPUWOefdaa0Sp0GFRmjCorVn0feqUZvcqIVm7AopuFVCnVYTINkVvQTkhUDWUNPZiGz2EauYy65wwS6wnadIcpaxkgr9ZCXrWVxFwZiTntpOZ2UFSpQNRehkZWSm1NM/HJxYTF5BGXVk9euYGELCmhcY2ExTaQmC0nq1hHZoGKnBIt+WUaahrNaPW7kauGaZf0olAPo9HtxmjaS2f3fnp6D9Hbd5jevsP0Dx5lcOgIXT3jDA4fpbNnPwbzbizdY1i792IyD2PuHKardw/9A/vp6hmjWdRNragfr9hyPJJrSKzVc/b6PWZ+egLe9E9MzvzE45mfmJ6ZYXpmtvlyf3KKB49nuDs5zeT01P82a6Zm/pW23p+c5sbDx9yaeMz9qWnuP57i4t3H3Hg4xZV7k1x9OMX1icdcfjjF4Ol7SHZd5drEYx49nv751xepiaX0du1j967D7N19mN2j+9k1vH9WEbt30d05TJd1hE7LCBbLLkyWXcg1I3SPXKapoxeFegiFZpCCUhnhcXVEp4kITRThG9mMW3A1UelKUgtNxGfLKaq1EBJbz1qbcL5d6U58vorg1HbymnoITG1mtWMiO30KCYhtITylnYCYevyj6nD2K2DJWm+Wr/Vm845ItthGss0uks02Qbi4huDtHkRsRBwrV9nyzgc/8OmXG/lw4Rr+usiVSukxfCKbcfIvxT20Cr/oVoQFWn6s1fFBuZilbWY2tFlY1qLnb+1GXqwS8VqDikVBibw0901enPs6K5evwd/THYGDHV6uAvy9fQjw8SM0MAg/H1+CA4MI8PMjQhjxBMIYIiOiiQyPIT7u/0CYkklaai5eflG4+CbjEpDHNpdEbAWJ+EeUs6ZOy7M1Ur6SWlmi6uZLeSd/rFPgWSSisVVDd+cAeo0ZhUiJWWvBpDVjNXRi1FvR66yY9LNgqqRqZB1yrIZudEozeoWFHtMgGpkBtVSPvEONokONUqxDKtKTndeEf3g5DdJhjl99xKFLE4ycvotq71V0+69jPXIL4/hl1EMXKGruxDM0hbD4XEprm9DpGjDp62lsaiYkIoHo5FxK6tUU1XVS2jhASqGW6EwFUZlKsiu7ya/tI6PMTFKOjMJyNRr9HorL1SRndJCWI6O43EhlXRdltVZKqkxU1Flo7hhAptqNWrsLs3UMS+d+jNYx9OZ9WHsP091/mIHho/QPHaS3fz+DQ4fo7TtAh7yfytYeApOryazXEF8lQ9y9b9YCa+YnHj6e5s7kLDB3Hk3xcHKaU7cnuHz/EWfvPubwtYezsD2a5vrE7LmbD2dhu3TvEQevTnDi9iSX7k9ya+IxR6495MK9SU7duM/5u484e2+KQ5cnUO++imjwKgeuPOLuw6mfV8SstGoG+/eze/Qw+8eOsmf3QXaNjDM0uJfBgdlasdM6itmyB7G8n/oWK3llWpqkY2QXK5Eq+5Gp+iitUpOQKSalQEtMhpL8ukHq5ftRdp+jTXuI9GINta29pBfIcfDN5Jsf3XALr+brtSF4JzXhndLCerds7AIqCE4S4yWsxVtYg7ewBtfAYhav8WTJKldWb/Jno42QzTuEbLIJJDAkibi4DBJjU9iwwYn5H/7AZ1+t5+OFa/jibzuoFB8hJF6CW1A1AdGtJOboiUiT4xXVgG9sPRG5ckLy5fjlSfEvU+NdpSWgrY9FTqG8/Mo8Xnn1LRZ9twQXO3sEzk64C1zx8/bD19OXQF9/vN098ffxJcDPH3//AITCCKIio4mMiCE2Npnw8FiiYxJITEwlNSWT9LQ8ouOycfdPZu2OYNbtFLLVKYbAyHI212j4r8p2FklN7FB08lWHkVeqpXiXSqhtVKCS69FrTOiVBvQqI3q1iU5jD0ZdJzKxBp3ajFZlQNwme6KORszGbrosfajlBiyGXhQSPQqxHqVEh1ysQym3kJPfSlBUPQVtw9T3nKe+8wTmow8oG3hA0eA9Wvc/pmrgOjuiGwnNFeHoG01obCoB4bHkFVZQWdNEQnIxwshE4pITiU5OJ6tKSt+hq/QfvUnngetYx66iH75ARnknSYVa8ioMtIh7sXYfoLmji5QsCQV5GlRNuyguNpOYpSKj2EhyjorMAh15JXoKyjTozfuobbKSX6YlI182633bMUirbJh2+SAieT9aw25M1jHqWy0U1RrxiirAMyoPn+QSEspbOXbxGrcnJrlwd4LzdyY5dmOCs3cmuftomoNXHnDs2kOGTt9j+OwdTtyc4MTNSfZdesihKxOcuvmIEzcecebOJP2n72E+cpvTtya5/nCK4TN3OHJjgkNXH3D0xkPGL92n/8RdWnouUqI8iX7fTR5M/pvUND2llKGBccb3HefQwVOMjx1jdOQAI0P76evdTZd1lPZ2K8WlCqIT64mMbyQqqZ3sEjNZRSqkin46REaa2y1kFcnY7BDDZockdIPXGD4+SXKxGr/oKqLT26lstJJZqGCHWxqff2uPY0g5S+2S8UhsJihXySbvAmz9y4jIUJKYpyM0vhWP0ErcgstZtsGfZWs8WLbGk0Ur3fj62218/c0W/vbNJn74fiO+3qFs2SbgvY8X8emX61j4+To+/ctWqiTHCEtSYO9VjIt/BR7BtfiFN+IdVIm7dyFe/iX4BpXjF1KOn7ASr6BSwmKa+W6ZPS++/CYvvfo233+7FF8PD5wd7Nlpa4Ozkwse7l64Ogvw9fTF18uXAL8g/J9EcGAIIUFCwoTRREcnER4RS1JSGjGxiSQkZ5OaXY5/WAZrdwSxwU6IjUscfmElONZqeKtOir2qB29NL4tadPypog2/chlNrTr0ajNd1n46Lb3IpRr0ulmfWalIjV7TOTuW1i5DrzEjF6tQy590TZU61HIdapkehdSATt2JSm5EITVg0PVTWCwhJLaZMtlemnfdocRwFPPJCWr3TFKxZxLRkZ+o2XWbLRHVhOa04OgTQmxqGlGxeSSkVZBVWE9qajVpKbkEhQWT26ymUDuGeN8NWsceoD46QYXpOHEVFgQR9XiHV5NTokWmGsFs2YNGNURdmZoToxe4dfAWIyPnse6+QO/eK8jNx0kt1BKXKaKsWo+1+wDtskGKqs0UVpmoaOynpL6X/GormUUacks1FFfq0OhH6ZD1U1itwyM8A3v/OJxDk/FLKiSvRc/o6RsMnbzD3vMP6T92j31n73D6xgSHLt5n8NRtTONX6Tpyk/4Td9lz/j7mgzfpOXaPvhMPGD17nzO3H2E8eJP2wctcuPWQszcfod13nYMXH7Dn7B2OXr3P7vP3MI1dp1Z/mvjqIY5cfsD0v5s1TU4oYGjwAPvHT3H4wHl2DR3BatqFUt6FRGTCbNpFWbmCtAwR6Tkysov01Hfsokmym+IqPXJlPy0tGmSKHkqqNKzZFsqKreGUicZJr+7ETVjFZpdkAmNqaezoJy1fyibHRD75ux3bfApZ7pSOrbCa0CI9W3xLcBHWEpWpIjpDQXBcC36RDfhHN7F4jQ/fL3dl2WpPlqxy4/sfHfl+uQObtnhia+tNWGgCtjt9mP/h93z0yQo+/WI9X/6PDZGpMnzC69npkY8gsAJnv1K8hNX4hdfiG1qFd3AlHgHlBETWE50mITpVTFKWmuXrPPnti6/z/Nw3+NvfFiFwcsFppx07bW0RCDxwcXXDy9sPTy8/fH0D8fbyx98vBF+fILw8/AgMCCM8Ip6o6FRiYlKJjkkiJi6Z5PR8fAJjsRNEYO+ZjI1bAjvcEnELyic8X0pgqRxhjRZhg55YSQ9hkm4iCloprmzDqDVjVBvRq42YjZ2zxl4KHWZDDxqlCa3K/MQI+kmaqrWgkeuQdchRSFTIOhRo1dZZoy+lGaO+C7nUQGZ2Ez5hFZRKRxCP3aHMfAzLyQka9z2iduwRsuM/UbfrBvbRhfjEJuIZ5ENwWAhJcWXU1ckoK2umuKCavIx86qvaUO+9To7+GG377iI6NIP2NCSLD7Ejqg3HsDp8wmtIz1PQ3NJJp3EXY72HuHDgKo8fzHD7xB1G999h4OwU1dpxsmq7cA4qJj67A5Gsj87uvcjVg7QpRhk9doPx03fYdfQag/svUtXcTUaBnJaOfnr6DtPc3kluqRJPYRouQXG4CZNJKGokoUxCi+UQql2X6T5yG+P+6/QeucmeM/c4dOk+kr7zNFlOoRi5gnjgMj2Hb9B//DatvZdR7LqOafw6+84+RL37Ch29Z7n/eIrzNx+h2XWF/mN3MB+4zvCxG7RaTyLrv0Rhx14Sq3rZfeY+t+495medvtMS8hjoH2dw8AAm/TBKaQ8tDXoqS6XU16jo6txHc4uJsMhSAsNLkJkPMXTgKi3yYcpqtShU/bR36JHKuigolbHZMYYft4WTUNaNIKqRsEwZmwWp+ERWUFSppaBci7ewgq8Xu2IfWMpqjwI2+hUTUWZms28p9sEVeITV4R5ci39UCxGpCiJS5SxZ78e3y1xZttqHlev9WbHBjxUbfAgIzCAjo4K0tGLs7PyY994/mP/hIhZ+vpbPv9rC519vZc22COw889jhns0O90wcffNx8S/G0SufgMh6hEkiguPbEcaL8AgoxT+siiWrXXn+lbd48ZW3+eKr73DY6YijrQO2O+xwcXFH4OaJh6cfHp7+eHn74+cXgqdnIF5eQfj4hOLjE0ZYRCJhkUnExKcTEZ1IZEwiMXGphEQkIvCLxdYtjh0eSWx0jMQjrJjUfDUpOQpi00RkFGkorTVTWasnLq2KrPxammqbkLeLUUuVaJV61Ao9UpECtUKPQqpFp7aiU89OwZj0XWiUhifG0Hpam8SolQaUcuPsdJS2C63KhE5nJT2zHs+gEsokI0jH71BqPkbXmUfIDk3RfuAx2lM/0bDrKjbRFXgnluLqH0F4dDyJCVkU5BSTkZBKfVUZmXERDOn7OHX0AW3G47TvuUPzgccoTv5EnOggdvFSbAOq8A2vo7rewu6+o5zbe4lbR+8wcXOaRw9mOD9+k+H9D+g+N0NwWRc+aTJcwspJL5DRLu2id2AcqaKX8pZ+9LvOc/DaFH0n7pLb2EVEejvChDokiiGGho7QLuqmuEKLV2gy9t6h+MVkEpRUSFROHQWtXTRbDtHadRJx/wX2nrvH0PHbdB+8QX7rHgrF49QZTtJkPUvv4VuY916lQHyIJus5JP0XUQ5dpk5/HOXAOa7cneLcjQmUA+cQ9Z5Ht+cK8r5zZNYNkde8h7ymUVIq+1AMXOTW/X8aNf//QEyKSKbHuov+njE0qj6Usm56e/YzNHgYschKT9cYWsMInn6pLFnjRVBiMzFZUnwiqiiq0CKT99IhNiCWWCmqULDTPZmlm8KILetBENtKVIGezYJ03IVlZBbKyCiQ4uyXx18WuWDjW8gG31JWCrKJKDOzxb+U9YIMlm+NZOX2KDY5J7HBMYEV2yP5cpETn32/g0++2cqHX6xlwZdr+ev3O/huqR1LfrTB0TmQ7ba+vPPBt7z38RIWfLaGBZ+tY/5HP7LOJgoX/xJsBFnYuGVi75WHk28xDp4FhCZ0kFxoJjFHR3KOHne/Ytz88lm1yZfnX32Hl//wLp999R1OTq7s3GnPlq3bcXRyx9MzACdnT5wFPri6++Hi5oeLmy8ubr44C3xx9QjE2SMQv5BYAsPiCI6IQxgZS2h4LBGxqXgEJrLFMZz19hGs3hGCk18O0WkiwhNbCItrJDFTTEGZmsJSKdFJpaTl1FBdUY9CJMOgNqCUaDDpOlEr9DTVt2PSd6OQGhC1KTAbeuhokaJWzPrRtjVLkUq0dLQpUcpNs07tKjNKmY72Njkp6bX4hlVQLt2FfP9dyozH6Dk9ierIFJJDU+hPTdO67w6bo5rxTZew0SkM//Ak4hOTSIoXkp+VwNVLFxnrHGK3eJhrQ9e4uv82B/fdYvfB++w9NYW48wx17aMoZKMMGg5ycfQaN3bf5u6RB0zcnGLi2jQTpx8x1H0Jxd7bDF2eQVjZg3+2FidhBWmFSkTyXvoGxpEoeqloHUC/6wKHrk+hO3iLgCw1QakdRKa1oNAOM7zrCO3iTkqqNLgExODgG4p7WBy23qEkFDWQWa2gQbOXWvVBqhUHGDx6C3HXaRr1J8msGya9eoD0qn7qNcdRDV+h2XiKzIYR8tv2UqU4TKv5DHkte5F2n8W89zrakYvUaY7SqDuCrPccVYrD5NT2k1HeTVp5F6Vto4hMJ7lxd/LnQSxKSaPXNMje4cNIOgwU5NZz4eJNDh+9SGOTAbN5DwbTbiJiS1my1he3sGpCU6X4xzaSkStCJLHS1qGnrcNIdb0B77AyflgfSlxZL66x7cQWG9ngko6DTw6puSIyC6XYe6TzxXeObHBNY0tABd/vTCayopPtwZV8utSd517/H5793UJ+8/uF/OZ3C3j2dwtnn/+4gP/+/UfMeWEe//nMn/jjW39hyY/2rFzjiJNrCM6CED76ZAkffrKMBZ+t4uOFq3jv4x9ZsSkUO898dnoUsNMjD0FQJQHRbfiENxIQ3UZQnAjP0Bp8QmvwDCzDK6iUtdsCef61d3j+tbeZ/9Ff2Lh5O5s3b2fjxm1s3+GE7U5XHJ082WrjhI2dAFsHATb2Lmy1E7B2qwMbtjmzeos967cL2GznwU6BL8ER8cQmZuMZEM0mu0A2OYSzcnswK7cHs8MjmeDYOgLCqwgKryJIWEJxuRKlbpikzBpSs2pob1fR1iqlvUWGSm5A0qGivVWOWmGipVEye2uWREdHmxJRm4K2ZjFtzWI62pRIxTqkYh1qpQWNyjrruqcw0NoiIzm9Fr+IaioVo6gO3KXccJyeM5Ooj00hPTKJ8fQM7fvusimiGd80CTYeSQjjyslIq6QkI5Pm6mJmZqb56RHcPniH0+YLHO+5xMWxW1wbvMq13uvcGrrJzaFr3Oi9wp2R29wdv8fds/e5fO4Wd8/c5/b+Ozw4+ZATe26g6jrH8Pkpwiq78cvSYR9SRkaJGoV6gL7+cdo6LJQ2dmIZu8TR26AYu0NwvoGA1A4i01uQawYYGDpAS4eZkioVtu7BbBV4E5SQhl90IoEJGURmVVDSaiW/oYeS9lHajMcoaBkhu7aXqGw1+Q2DRGUpyarqpVy0mzrlQZKKTSSVWMipH6RRfZSMql5E1lNohi5RId5HtWSMGvleZF2nadUfI63EQPqTiMqQkFvVyckz1/i/n/+9qDQ+ikHzAIf2nkApsRARloHBso8m8SDFFSrM1jGMpr3EJdfw3Upv7HyLCUlX4BPdQGxyA60dJtpFelradDS1WwlLbOIfqwKILenCK1lGYpmVzZ65OAcUEJPWRGpOO/YeaXzxrQMrd8ZhG1bLP2wSiKrsxiasls9/9OS3f/oLv3pxPr/47Zv84rm3+MVzb/Gr59/mmZfe5dcvzefF1z7k7Xf+ytxXP2TtBjcio/MRRmTg6BLAwk+X8NHCJSz8dDkfL1jO+x8v54dVvmwTZGPvU4q9byluwTUExYkJim3HP6qF4Lh2BIFlOHkX4uZXjFdgGRttQnnhtfk8O/dNXn/nczZu3sGmTTasXbeFLdsdsNnpwg57ATaO7my1c8XGwR0bB3c+/moRL76+gFfe/pRX3/6cl1//hJdfX8Crb33Mmq2OCGMyCYjMwMknjnU7g1ljG8bK7cFsdY3DP6qCoMhq/EPLCAovJTqxmtSsRmJSqhEmVJBdKqaiQUOL2EKHxISoQ/NkMNtEY72YthYFrc1y6mraEXeoaW+R0dYsQyLS0FAvRi6dvXtEITMik+iRirWoVBaS0qtxDy2lTDqMev9dSnVH6T4zie7ENKpjU5jO/ETr7jtsiWrFO1nCFkEyceltZGe309Vu4MieMSYfznD74j1unL7N5QM32Td8lcHuy5zuucZp0yXOWi9zrucSB5SHuHrwOncvPODC8ZsU6qycOHiJsyPnOTd+mevH7tKqOkbTyE28iyz45+qxDyolvViBXN1Ld/core0mSpp70IxeRrL7OimSw/jmG/BLERGV3o5GP8LQyAHaxRYKK2Q4eIeyVeCFd1QcAXFJuIdFEZaSQ1xODfnVWkqa+siv6San0kpOlZWI1HayK8zEZskQJovIreohu7KbyDQ5meVdpJWaKWneRVKhgSb1IcrbRsiqsJBZYSanposa6V4aFWNklxuIy5SQkCMjNKGR6AwRR45d+HkQC8ODsCr07B0cp7dzL9Hh+TSJhihr6KeoXIXJsg+DaQ9pOa18u8oXe/8KQrNV+MQ1EhpTQVOrDrHUREOTivIaJe5BBfx1uTcRuQa8UhSE5urY4J6Hg38BkUn1pGa34eyTxf8scWXRZiFO0S38dUssEeXdbA2u5Os1/jz/xl+Z89J85rzwFnPmzmPO3Hn8+uV3+c3v3ue/X3mPl3/3MV988SMvvfIh897/B98u2sLadY7s2OnFJ58u5sOPvmfBJ0v5aMFS3vtoCYvW+uMZ2YpA2IJfnJTQFCUhSTICY1tx8C7C2bcE9+AKXHyKsBNk4RlUyYad4Tz32rv85qU3+eNbC9m01ZbNW2xYs3YTW7c7sN3Wma07nNnq4M42R08273Rjk62Aj75ewq9//z7P/uF9nn55HnNefItfPvdn/vO3v+frRWvwDIonLC4fX2EW62yDWGMbyo9bA9noGIV3WAn+wnL8QkoJiaggPKaMmIQygmNLsfFOJ72uF0nfJRo1Y0h0Y4glRpQKE20tSrTqTsQdmicQamhpkqFVdaJRWhC3q9GqOxG1q1HKTcilBqQiLXKJjuYmGbFJ5Tj551PU0Y9y7A4lmqNYTk7QsW+Cxt0PaN37gBz9aTaFN+GVLGGDUyKRyc2kpbVysOswP03+xMTdh1w9eYNzh69y4dB1Do5cYU//dc6N3mbccJ7D1iuc33WbIwMXOLX/FhcP3+bCkVt0DhzkyvnbnBu/zIUT17l6/C7lyrMk6c/jkqUlJF+Pc0gJOaVKxHILVusgrSIjuXUWao2HCW8Yxi5Hj0++Ht/kDhJzpehNu+kbGKOxRU9plYqtzj5scBSw0ycAn6h4/OOS8IuKxT8ygczCZtIKRWSXaShv7CUxV4YwqZHwxCYiktsIjmkgp8JCapGO5AIdsdkKojOlJOSpSS8xkV/bTXFTH+Wt/aQVq0ktVpNbZaKoxkJ4YgOhcbUkZIsIT6zHL7yUQ0fP/TyIBcG+GNvljHSN0mMaJTggk9qWASpaR8gp1qA1jGLtHKOq0cii9UE4BVcTlqUmJE2Mb2QpNY0a2sUGahvkFJWLEQTm8PUyD/yTJbjESXBLkrDJqxDHgCIikxvJKVHgFpjHP1Z48reVvtiFN/DlhggCC4xsC6vl283hzH3rHzz90nzmvPg2T784b1YJX36XZ15+l6dfepcXXnmfTxYs5s9//oyPFizi799uYMXqnTi7BPHFF0v58INvWbhgCQsWLOH9DxazcmMwEVlGvGPEeEWL8I5uwyu8CUFgBVudM7BxycTBswBX/yLsvHJxD6lgk2Msv31lPr+d+za/+/MHLF+xnrVrN7N+wza22zqzeZsTW23d2GLrxhZbdzbburHZzp23Fv6VOa+8w7O/f59nXn6XZ15+h6dfnsev5r7JVz+swS8iBSefSBatdWLpRi+WbPRh+ZYANjvH4R9ZjU9IGcGR1QQJy8gt7kCtHyYmo5aNbkmk1Q9Soz2OV2wd7epxqqvbqatpRaUw0VDX8WQDQUtbm/wJbDokIi0K2extzBqlBYXciFxufJLCymlplhObVIlzQBGl4gEU+25RpD6M9uA9ikwXSVOcIFN9msjGPawPqsUrScI6xwT8IquIiarhQOdhpu8/YHK8h4t7DzJoPsTlszc5MX6d/aM3uHtzgssn73Ju/22uH73H1aP3OHviPrdvPOL6xUfcPv+IR3dnuHNmkombj7lw7DbFyvOEthzEIUlOWIEB59BSsotliCQmTKZ+WttN5FSbqdTuJ6RuAIccLb55GjxjG4hMbUSl6WNwaJwOsYXKWhWbbAWs3m6LjZsXnqGRBETH4xMeiU9YJOn51UQnlxGZVE1Stojg6AqCo8oJjCgjQFhBYGQVEcnNhCU1kl6iISq1lYDoauIyxaQWKEjMEVNUYyI+o5WkHDG5pWoS05vJyBcTFl1GQFgBkfHVhMdV4uabydj+Yz8PYn6QL8q6Noato/RY9uDrk0ZhpZmqjlGyitTojKN0de+ntEbNko1B2PoV4xXbTkiaHJ/ICqrrtTS36ahvVlNcIcE9JI8vFrvgElGHU4wY1wQR2/xK2OGVTVBsFSm5HXiEFPLdal/+stSDrQHlfLY2DO8sFc4JIpbaxvPS29/w9Kvv8+vffcCzr77PMy/N5+m57/D03Hd4Zu47PDv3Xd548yvmz/87P66wx8MrBr+ABLy8Ivj6q+V8+P63fLpgCQsXLOGDD37gf77ZyXa3Ara65rFVkMsO90JcfCsIiW8kq1ZLuaSH+BI10dlaEgvNZJT34BpUynOvfsCzL87jtT+9z6q129i0xY4fV21k7UZbtuwQsGG7KxufxBZbN7Y5ePGn979gzqvv8OzvP+TXL8/n6blv86sX3uKXL7zJ59+uwluYiGdoItsFYfy4xZelm3xZutGXDQ7ReASX4hFYjE9wCb7B+Qijy4hPrSE4ppTNbqkkVPahGn2Aov8WEtNJqqrbaW4QIZOqaW2WIO5QI5POdkaVchPiDs3sdegiNS0NIsQiFa2tCjo61LS1Kamv76C+QUJkfDmuIaWUSnfRMXKNQtUh5HtukCw6QGhVPwnt+/Ev7WFdQBVeiWLWOSTgLawiKqKGIz3HmX5wn4l93VwcPciAbozj+y5wcPQcewcucfbEbc6fvMGhoYtc23+P84O3OH/wNneuPeLEgbuc2XOdB9emeHB+I798AAAgAElEQVRxkkd3HrNn9CpxDYewTdOxPaKF0Dw9ziFllFTrUav76e3ZQ1uHhZRiNaWKfYRU9eGYpcEnR4l7VDXRqY2oNb309u2hpVVPVY0SO4Eva7fvZIujK67+wXiHRuArjCQ4KpbY5FxCwtPxD8nAJygbn8BcfINyCRKW4BNUiFdQPq6+WfiEFRMWV4NvSCHeQXmERlUQFF5KZGw1yakthEWUEpNQS0p6M3GJ1SSk1hMVX0lQaD5eful4BWQj8Epn39i/ATHRw5W6gkosmj56O/fj7ZNBXHoH1aLdZBWqZjemdcMUVyn5YZ0vaxxTcBbWEpwqxSOsnPJqLU0teuqbNBSVS/AMLeCLRc7s8C9FkCBHkDgL4iaXVHzCS8kolOAakMt3q/35comAbUHlfLYuDOdEEbYRjfywPYqX533Dr199n2demc8zc99hzgtv88sXZuvEOS/MquR/P/cWf/jDJyz8ZDEfLfyBxSu24+AaxF/+8iMfvv8Nn32ylE8WLuaDD7/jy79tZYNjBuvs09jglM4O93wymrvIP3KJwMOXiDl3m5abD6nrPIpfsoKIDB0uQSU897uP+e8X3+bVP3/A8jVbWbNhB4t/3MDqTTtZv92JVZvsWL3RnvVbndlk48rGHa688+k3/PKlt/nv338wq+Bz5/GrF9/iVy++ycdfL8HeKwy/yHT8IrNZvsWXRRt8WLrJnw0Osbg/AVHgl4e7bzYBofkEhGYTFFXMJrdUYsq7Ue6eQLv7MS2GU9Q2yGhrllJb3YykQ0NLo4KONg1m4xBqVScGfQ+tzTIqSmtobminqqKejo5ZGJuapLR1qCmtaCUmuYbgpBaKpOPUd18lT36A9oFLCKv7CS7vIrphBK88ExsCKvFOFLHROZWQ+BaSE9o51ncKfoKHdyY4d/gqJ/ef5sjBUxwZvcBo93nOHr3H9Yv3uHLqJhf3XuLs8HUeXpvi3o0pjuy7zbnxW9w8/4Ajh67TNX6bnLaTxFXvRZBlwDtVSWJ5J37RtZTV6jGZdtPdtYfWDguZFQbqzEfJ158monEXPpkyXIRlRKfWoVR10tMzSlOTlpyCZrY7eLDFwYWtTgJ2CLxw8QvCIyQM/8hIgqPjiYjNwMs/AXffZLx8M3HzScM3MBcv/2wEPhm4eKUh8E5H4J2Oi3sKbl5p+AXn4xOYS1BIEcEhhfj4ZxIiLCQhsZqIqCKE4QUII4oICMzB3TMFJ0Eijq4JjI3/GxBDnJwpySpBp+imr/sgXt6pBEZU0aI+REahmsYWIypNPxU1KlZsDmTFznicwhsITJUhCC0lv1xJRbWc8ioJxVUyhElV/H2FJ1s88hAkynCJa8UmsJwtgkzcggvJKJYiCMxl0Tp/Fn7vyLaQSj5bG8qOqGbsY1pY4ZjIK/O/4+mX3v0XeHNefJs5c+fxzEvz+dUL8/jlb97gqf96iaeeeo6n/uN5nnrqWV7+/Qds3O7JV1+v5KMPvuXzT5bx6ceLZ79/tZ5Nzpls8yjE1qsE72wlawdO86x6P0819PFL6R6+3nuBuit3KZb2EhBfxzqnZJ79w8fMeeENXvnzh3y7dB2LV2xk8cqNrNviyJrNDixfu4OV63fOxoadrNniyMdfL+MXL77FM6/MZ87cd3j6pXdm09O5b/L+599g6xrIdudglmxwY8lmP9bYRbHdIxM7n3z8o5tw9itG4F+Ei3cusSm1dMh7iE6tZp0ggYgyK+KRB8iHJxB3XaC2UUldnRiNrh+1ug+LaYSMzBp+XCPAwy+N6joVndYBxG0SigsqaGmSUl8norFJSn1dO1WVzdQ3KBHGluESXEx0iYWU5n3kSvZRrT+Cc1w7TgltBBWbsI9vZ6lTCu6xLazdmYBnWCWxMY0cN5xg4vRtHly9x6VT1zg2MMQhlZQzYxe5eOQ2V/fd5Obxu5wfPc4Zay+nx65x68JDrp65TV/vQc6fvsm1K/do1+5H1HWBwd4rdOrPUCbaS0ymmHU7ovjrEgGL1niRkVdPb99u6lt0xBUoqDEcoG7wOkkdY3inS3EKLSc2rQmtpodu6yDNjWryCpvZ7uSBras7Wxyc2WTvjL2XH+5BIXiFBBMaF48wNpVAYRqungkIPJOxcYhA4J2Ch18GLh6pCLwycPVMQ+CVhqMgETfvdLwDcvD0y8I/MA9v3yw8fNIICMwiJCSbkJBsQkNzCAzMwNcvDXfvFBxd49jpGM3esSM/D2KAgyslWeXIOyx0W8cJCs7FPaCQOuk4aYVqmtusdPaMUVGrZMXmQBZviWCbXzk+yWJcgstIzmmjpEpKRZ2c6iYd4ck1LN4YwGaPTLzT1dhHNGITVMk6x2QcfLJIyGnBM7SApRsD+egbOzb6l/DJ6mDWB1bikiRmpWMiv3vve375wjzmvDiPX70w2y2d86RWfGbuO/ziN6/zH798haf+47c89dSzPPXUM/zH/3uOhZ8u4qu/rODD977h84WzIH74/rd8+vlq1tvGs8k5my0OWaxIljJHdZj/7BjhmYZunpeN8rxqPzuOXOH49DSnb96hZ+QQjr5Cnnv9fZ599S1+WL6RVRt38I/Fq1i6aiurNtixcp0ti1dsYfGKLSxbu501W52Y/+l3/Nfzb8wC+Mp8nn31PZ597T3mzH2DeQu+xtY1iJ1uYay3D2SFTSirbWNZY5fIFkE2IYkSQpPEBMU24xNRTURSPSk5LfhF5rPZI5HwUjNtA3dRjEwg7rxAdaOalIwqYlLraBT3kl+hZJOtkI++2sSbHy1n9eZA+odOsX/fCVoaZNTVdFBfJ6apUUZ9nYia2g6qaqSERpfgFFiMR1w77qkqMttHKZLuYa1HAWs887GLqmOJQzyfLnNDEFHLim1ROPsXEhFewwnlEc7mabhYqeXRzQdcOX2Gk6PD3Ll0m4nrD7mnPMPEvntcG7/CvSOXObz7BFV19YyP7uXo/qNM3Jvk+tm7nBq/wsw9uH/iPuXZSr770YM/v7+c3729mD/OX85r837gs282Udcoo6pBhTC9jSLZCDmaowhr+vFKk+AirCQmtRG1qguLsZfWZi1FZSJ2uHixzckVG1cBq7fbYOvuiVeIEB+hkNC4BPzDYvELScLdJxmBTwo7HCNx8UzC3TcdN690nNxSsHdJwMktCVePVASeqXj6Z+Hum4GnbyYePul4eKfi65tGQEA64eH5CIV5BAZm4OGViLNbPPbOMWyzDWN0z8GfBzHSO4TkqCzqKqX09xwmTFiIvUcmBU3DJBWoqGs2YzDtoqZRxWb7KP6xLpi1ghy8Etqw8yshJq2B0mop5XVy3P0TWbMtkO9Wu7HWOQ7/XD02IbU4hNezwiYGW4904rNa8QjJZ9E6fz746w7W+RTy6epglrvl4ZYiZaltDH/4cDH/9fxbzHlxHk/PfYdnX5tN8+a8+A5Pz32XX/32jScgPsecp1/j+Rff5KmnfsHcl9/myy+W8f67f+ezBUv49OPFfPzBdyxYuJSla/xYZ5fEFudMvo9t4TfGo/xCvofnJLt4QTvGLyUjfNh3hNRLd/A/eYuj0z9x6+EjKlrF/P6DL/jyH8tZsW473y9bw49rbVi90Z4V62xZvsaGpSu3sWK9LcvX2zJvwT/4z9+8PtvpffU9nn3tfX796rv84oU/8foHX7LNyQ8n70gEwSlsdI5lpU0UizYKWbUjgYC4DiLT5YQli/CPrSc8uZGgqBKc/VNZ7xJDZKkZ+egkpgOg6L1GXqmUdZt92LQzEq+wIrzCi/AOy+er72z4+Ku1VDVa0Ch3I2+3oFN1k59bRWlJE2XlrZSWNVNe1U5+URO+Ibls98zBLqQWu6g20ltGyGkbZrFtEkvtE1nnmc5320L4aqUHTqGVLNkYxg6PLELDyjgzcIYzOXKO+hVz9+g1pqdg6vFPPL4/yeTVCR6N30JSoyUyIpusjAZKSlvYYGNHdVktU3cecXL3adKjq0mOrkQr30tNpZWPP9vCK69/xx/fWcYbH6zkrY9X8+aCVbyxcDlxyUVUNWgJTWslXzxIXOsInvk6PFMluEZUE5PahEJuobdrmNYWHTkFzfx/nJ1lVJXb+rf33u7ttltEaaW7u7u7kRIQKRVFERsDARMVsBBEpURCQRATu7tA7G5FmgXX+8Fzzv9/xnvO++G915hjzLXmE+vLNX5z3s987p9/WDTB0XFMS5hJUPQMImfPJjpxLrFJSaSkrmL+kjXEz1nJ9LiVRMauZmr4EkIjlxIVu5ro+AxCI1PxD15IcMRSouPTiYpJIypuDVHxa5gxM5PpsWuIn5XBzFnpzJm7luTkDSQlrSUhYTXTo5cTHrWEqWEL8Quaz5Vrd//L1DQmiSVzV5K9fg/H6m6wcMk2/MNXs2nfVVZurSdrWzUV1WfYW3KUkOg0DJzm4TtzB4nragmem8fi9CIKio6xcEUOaoZuGFgHIadlg4nrdBIzqwhbsIfw+bux9V2Az7SVzFtZQOScDVi5J6JsPBW3mI3oei7EKiyD6LSDWPotQErD5V+KOFRInsFjZRk4ajKDxsgxZIwsf4+Q4o9Bv0AcPkoKHWN3JojIoa5tgYmxOwqyxmiq2KChbI2qogVqqrZYO8fh5L8Ip4Al2E5fh1L9Q/4+9oi/jz5g8IkmBp1uZsKZJ8ifecKIhsd43XzPuR/dfO2H0uojWNh5YmnjjqWNG3bO/r8AdAnA0X0qTh7BOHkE4+gZgqK2JQOGSzBorAzDJigwVFieQeOnMGDEJERlNQmMmEtw9AIsPSKx9IzF1CUOM9fZOPovIiIxh5D4LELiNzE1bi1zl+1i194GFqzIwT1sAfGp+azf00hu2QWKDt8kY2MR3oGJLFqVR1zSBoKilhCfvB4VXWfmL8mh/MAZVs7JZG3yeoryKtlbWMPmnGKy86rYVnCIrNxitu44QHxKDsFzdhA0dzduCTtYvvs8aYVnMfZJxsxvPlZT52Mfvgg913hCknZg6ZWCb3Qm85O38eHpJ1qvvuJpznHan/3g2+dOnj99T19nH4KufnZuL0VO2pQJQupMFNfD1TuGqqqT3LjRxLPX3zlxvpmc/HrmL8lF3zgEW5dEJOWdmCRri7i8A1LKjkiruSCt5oKcpjOrM7azeVslCUsL2Fp+mfUHbzMrq474NQeJSN7OorQ91Bw+xYmGRnbnVZK5Ph//0AgCI6YTNWs2UbNmkZCcTELyfGalpJCyIp2Z81YRNG0BwRHLCIlcQWDYMnyDF+EZtBD/8BV4By/FxTcZn5ClBEWtIigijekztzI1ei1Tp6fjG7qEyNhVxM1MZ1ZiBrNmpRMfv5romFWERywjYOoCXDzjcfSM5+KVW/8ZxKToOSyes4KszDxOn7xL5oZSvENSydp/hVXZDWRtr6Hu+A1Kq84Ql5xNyvoa9je+Y8vhJ0Qsr2LumgPk7D2JW2AigTNWEhK7HAevaIIiFhESm0FQ3Aa8ojIxc0vEZepi4pdsZ3ryZmx8klDQD8AyMBVtt2QMfZcxbXkZJp5zkNVxZ9DYX+vBIePlfiVnxisybJwCf4+czMBh4gz4B4iDholi7hCCi3c0Hv4xmJl7IStjhJqSFWpKligrmqOsaoW1czwOfgux9pyHQ1gaFvXNyNz4jMjFN4xtfMLYk48Ycewhw2ofIHnyOfKnXxBy6yPHPrXRJoDtO/ZgY+eOpY0rVvbeWDv5Ye3oi62TP47uU7Fx9sPZJwwVA1v+GC7+P/99vAyDxkrxx9AJTJBUxTs4gaDI+TgFJmDpEYuJ8wyMneKw9JiD//R0/KLW4BW+Cr+odKYlbmDO0lwSUjYSFLsMt7BE3EJmE5m4gtWbSsjcVkPCwmzs3aJx8ojByTMGn+AkEhdspK7hDqmzV5ERt5ylofNZGruCnB1HyC69Qn79Y/afesauIw/IrbxFwdEnHLn5k7Jzb1lXeoNtNc1sOXgL79i1+CZk4jszHY/YdFQso/BLyMbINQmfGZtIWZzP8ztP6XrfwZcLH/n+5icpC7ZgbBBE6rKt5OaWIK9ohbCIFiKShgiJ6ODiM5PjV16RlneB6amVxK45TPLGo2wvvY6NSxyyira4uMSipOGCmLwl4oq2yKi7IaPmipaxFzt2HyRn9xHSc+soOfaIfQ1NbC69Qmp2HUFxa0lJzaOh/iJnTl8mb1cFaRnbCZ+RQMzcZGYkJjFzwQLmL1vO0vR0UjPWk7+/nOLyOgqLajlQeYbSg2co2FvH7n1H2ZpXTdb2KjbvPMK6nEOkbz7IutxKtubVk196iY07Glix4SCpa4spLD1Fde1listOUFLeyJbsCtLS97Jk+Q4WLsll4dKthEQu5u79/5KsSYxMZFFiKhvW7KCx8RFbt9XgFrCEtJ2NrMo5yvrcQ1TV/nLlTd1YSeOjDk487mH6umN4zD+AZ8JuEpbtR8sshNCE9Tj7zMTcIhBbq1CMzcMwdEzEJTwDU/f5WPssIGr+FqKTN2PtnYSsti8GbslouSSjYp9I6JIizDznIKfjzqAxcgwYJvZLCcfKIqfhiIi0EX8Nl2DAUDH+GDyR3waMYfBwcfTMfTGxCcLaMQQTMy9kZQxQUbJAXc0aFRUrFFSsMXOMw953Cfa+S7D1W4L93gvo3fmGytX3iJ97xpjaW0y5+AaFKx/QuPQWjXNv0Dr7hti7H3nb0cOb12+Ijp6Jiakj1vY+2LkEYuscgKNHMFaOvlg7+2Pl7I+BpTsDR0oweKwMw4UVGTxOmoEjxfhzuDBicpr4hMYROXMJ0fPSsfObhbHzDEyc4zB2isM5aAmuwUtxCVqCV/gqfKJW4h25mPDENfhOT8EuIAbn0CSiF25h++FmDlxqpaDmIWExK5kasYjgqCUERy5h+apdLF24ifUpGzm8tYTKzD0Urium4txnKu/0U3qrnwO3ofy2gBMtcPYJnG2BC0/g+mu49qKPi4+7abj5lZrLbyg+8ZjtlTdZv/sMRbX32F12gcMnn3Ck/hZ1JbU03Wim80EPh0rOIavgzBQZO6bI2TBZ3oKJkjpMnKzHeCk9xOTNmZdWTNiiEoKS97Mq9yTrdhxlcUYx63Jrmb9sO+4u0SxNyCTEeyYKqtaIyVsipeSItKoTvmHz2VdynBWZxSxMK2bp2lKWZpawLLOIecu2M2fhVjLW7af8wDHq686wbXspy1dtIT5xEWnrc1i6ej1rN+Wyu7CUq9duU1t3hs/ffvDf43/2hPb19/+jTk0fgt5eBP0C+voFCPoE9PYJ/tcZ/fT29PHtaxufP//g8+cffPvaSuvPdsoqz/Dx87/f718ghnuFERUUw4LZK6msuERefgN2Hsks23Kc9J2NrN50kLKq8+SVnGVtXiNnWnopv9HBisrXbDj+lVVFt1m88RDzUvPYW3GWkopj5G0rZvXSHIKnrUPeJBEJvWgmaU5Fy34mIbM2ETFvMxaec1A0nIqx10IMfZYhaxFH2PIynMLXoKDvy9+j5fhrhDiDR09mmJAcIyeqMGKCEsOF5Bk6Vpa/R0rw+59jGThEBA0Dd9T1XDCy8MHM3BtZWUOUlKyQljdHXNoEcTkrzJ0TcQ1ahUdYBvYBy3Gcn4dn+S28Dt4i4NB9vKvvYVpxA83aeygebULl9DPUTjwj8fo7PrV3AXDoUB3Gpo4YW7hhae+LhZ0vVs4B2LgEYus6FUfPUOxcgzCx9kTDwJ7JSvpIq+ijrG2Cup4Z5g5eBEQkEBYzHyv3aRg5RWDsHIO5+2wsPObiFroCx4AluIeuwDU0lYCYNazeeoDFGTuZNns5ATEL8IyYz/TU3eQee0f1rW6OXPvBvpp7ZO89TWb2IRatymd+ymaWpGxkzcINbF28kbLMfCrzj1Bz5TMHbnRQeK2PvZd6qb7by8kWAaebBZxqEnC2uY9LTwRceizgQnMfl57A5Ra49Lifay3w8it8aoXP3+H9F3j29BvHDp3m2KFGbp9twdY6jglSVkjK26Gp542EnCnjJbURktJhlJgaOpb+zFpexIzF+0jZUIlXxHK0LEKR1fVBXscPB+95LFuWy46MPFITV6OqZouEghWyqi6o6fviHZLCrsIG1mwsY83GErbtrmF7XhV79tdSWnaUgxUn2LmrlOrq49TVniI7u5iVaduYn5LGwqXprN+0ndwde9lXVMnZizc4dPQSLS+/8eVHNz9+dtHa2knrz05af3bx42cnrT87aG3roLWti+8/u/j8vYufHb10dPXw6Vs3L9785OXbr7x494M3X7q4+uATt5ve0tbRTVd3L+0dAjo6f0HaK+hnf8Vl3n1q+88gpqVuYnbCQhYuyGR/yVl2FZ7EyDaWJZtrqTr7mq0Fpygsv0T5iWdUX+uk6kY3h+71UHG3m9qHXZx83MWxOz+pu9nOoSs/uNrSwc/uX9c+fe4OBvZxDBRx5G9xR4SUPfCNTmdGSi4m7nOQ1vZF23Em0zNqiNlwnJWlD1m85zrT0ytRt45iopw5QpMNGDJqMr8PGs/vg4T5feCv9tvA8fz25xh+HzgBZW0nbFwisHUKw9zKnynShsgqWCAkoceISVqMEjdAxSgEE+dZmLrOxSpgOdOXlbJ2zw12lt1n/8GHlBy8x57Kh2w4cJvphRewzT9D8MEbXH71g/bOHgR90PL4GS6ugegaO2Jq7Ympza9mbu+DmZ03Ni6BWDsHYO8WiJGVM/LqBmgYWGHl4IG1gweuvmH4hcQQFpOMR8hsrDxjMXCegbHrTAxdZuIRkY5nRAbu4WnYBS7GOWQxgfEriJybTlTSagLilhC6KIfNR1oovdHF0aZuDp57R0XjK0obmimqucOu4rPk7jzCtu0VZG/ax/a1eeSvy2P94k0kJGaRXnieyrs9HL4Ptff6ON4k4FSzgMbmXi48EXCxpY8LTQLOPhTQ+LCP03d7OXNXwI2mPnLyjrIgJZum5vd8b+3j0/tvfHrzia6OHhYuy2GsiCkTpcwRkjBCVMaMSdIGjJPQZKy4JqNFNZDVsCFuThYLVuxB2yoMEXkbxJTtkVRzYbK6O5IqrkQnpPHz8zdunLuOgaEbMqqOqOj6oazjg4ZxELFJG8nbd4xdhbXsLztK6cEGyisaqD50guqqBqoqjlBf00BNZQO7tpeTuTaPvXsqWZG6jo0btrF8eSapqWvZlL2HsupzHL34jsqTz3jx9juv337n/fsffPn6k7fvv/Luwzdevv5Mdd09Llx/xcOWzzx+/p0Xb77SeOEp56+9orj8MnWnmrj28COnr3/g1qMvfPrWzqfPP3n15huPn36kqeUdHz7+4MPXDjo6e/mPb1/cfPKdS48+cvr2O/Yee8rOQ00Ezt9LSMp+5qZVEbeokLTsoxSf/sDBaz0cutnGsaYO9l74RnbDR9bXvmNT7Vuyal+xpfY1O+rfU9r4icdvOwF49vItDn5J/CVswSRld2x85uMVvhw92xnI6/igbBSEc9gqvOI24TtrMwFzt+EesxFNmxlIabkjrmzPKGE1Bo2UZNBISUaOk2XoqMkMGSXFoOESDB4hhbyqOZp6Tqhp2DBFxpCRY+QZOVaJ4ULKDJugzrBJ2sjp+GDgEIuxyyymLStlVeFtthQ/Ir/iMcWHn1B17DmHjr+g5vgrao69oqiqiYP1zTS//EFrRw8AN27ex8HRDz0TJ8xsvDC2dMPczhtjaw9Mbb0wtfHE1sUfaycfdIxtkFPTR8vIBju3ACwdvHDzmYZXwHTCZ8wnes4KnIISMXSNxdB1JrqO8XhGrcM/bive0RuxC1qOVcB8LHziCYhLJWrhZhZkH2L76Q8UXu2h6l4fJ5oFHDjzhvITL8gqbGRVzmEyc2vZtKOWuSkbCQufx7qMHWSszCY6KpnVm8txDE8lLGUHxx90cKoFTjzqo7FZQGOTgAtPBZx/3MeZh32cftDHyXu9XHjYy+0n/bx4D6vWFBAbs5qmppcA/Pjygy/vPvPteysWTtGMEzdivLghY8X0GSOmwzgJHcaKazBGTAM5NRvMTLxJmZ+FjnEAE6aYIaFiz2R1FyarOTNZwxVxZWfM7KO5dPUh3751MDspDTF5KySVHJHR8ELLLAzvsOWkba4ir+wsWTur2JpXwba8CvILKti7t4LS4irKSyop2V/B5k17ydpYyK5txWzMzCV9dRYZGTls2JTHtp1lVNecp7ruFiUVlzl56g61tdepPnyFYyducqT+CrX1V6g+fImt2+op2N/I8RN3Kdx7nD17T7Gv9ALlNdcpKDrPoaO3qay9SnHlVYorrnHg0BVKKy9SefgS+4pOsTPvCDvzj5C9o4ZnL97/Z0UsudZD0Y1+9l/rZ/+VXnZf7Ca9/hvLSp+Ssusms9cdY0nuWRbmnmP/mQ9U3mxjZ+M3suo/sv7wG9IPPie1qIklhfdZVdbMhuqXrC9/TvbBFhqvvednJxSU1KOkG4y4ogtSKi6o6PujrO+DuKIVclrOKBt4IK3pgIiiBeLKDojI2SEkY42YiiPiKg6IyJojJKbBkJFTGDlWlqEjJ/P3UDFGjJEjNmYlRXsb2Lb5INkbS9iSVUDSvFVo6ToyaIQcA4ZIM2ScMvJanhg7JWAfuIwF2y6wrrSJvKoXHDj+gapTHyipfcqBumccrH/OgbpnHDr+moqjLyire8zN++/4+rWVFSvXoWdgi7aBHXomzugaO6Jr6oSxtQdGVh5YOfhi5eiNjbMvhuZOKGkao2Vgi51LIA7uwbj5RBAQmkDY9CSM7XzRsPBDxyEKY4/ZmHjMwSVsDY4hq3EMWY2h2xwMPWYTMm8zM1btI6PsCnXN3Rx53E/53XbKr3+i7OIbDl54xf5jj8nIP0NG/hnS806zMruW6KRN2LpNx8svgei4FagbuJCaU0nShgqElJwIj1/DmWtvOftYwKlHvZx6JOBci4Bzj3tpfPRLDc886OXWCwE3m76zLa+emYnrCZu2lNQVeZw7d5evn77z9d1Xfv7swDNgHqNEDRgrqc9oUV1GikJS0boAACAASURBVGoxWlybMWIajBRRYYKULtq6TsRPT8XFMRJtfU8k5W2QUnREUtUFESVHhBWckNYKxNxtLh6hq/CPyURSwxVJFWcUdf1QNw5F3yYaj/CVHDz3msqL7yk9+YSqE/epPXadmtozHKpuoKa6gQMltaxNz2P3rir276slO6uQ7bkllJYdp6T8NDVHb3HkxANqjt+n7sQD6k89ovbEQ46caub4mRaOn33EiXNNNJxppu5UM42XXnDl5isK9p+ipPImtSebKa9/QHndQ0oO3SG/6BI79jSSs/sk67bWsj77CJkbK0ldtY+lqXtYunIvs+dl8+jRi/8M4p6LAnZe6GPHBQF5l2DrhX42nuhgXf03Nh37yvrad6QV3SOj6A67G3+QfewrOQ2fya57y+aaF6w90MzywnssLrjH0sJ7LC+4y5rCe2wsvEXx4Uc0P2vl7KUW8vZdIDwmE1kNT+x9kjF3moG8pgPe0xYybe5abLxjUDV2wy0kBf+YNdj4LUDVPBR18xAU9LwQktBk4OBJ/PbHGH77YywDBoowNWgZDdWvOLSnicr8R9QfeMmlE1+5duEHDbUPyc8/iKNzECNHyyIuY4mBXTQ+CTmsKX/Bxpr3bK37RM6R92yvecWeI684eOIth0695eDR55TXPedA/VNKaluorGvmxq2nBAZNR0vXEm1DO3SNHdE0sEXTyA4dU0cMzF0wtnTFwNwJQ0tndIxtUFA3QknDHHMbbxzcgnHzicQnKIbA8FnYe0agaxuMhnU4es6xGLrOwsZ/MSYe8zHzTiFo/k685+4gJf8KOxq/0NACG448RSdsEwbTtiDmtIjxVvOR8VxNbFYD+0+9YHfdY3Yeus+ew/fYU32bdTuPEjl7LfZe8UyUNsDUJZa0nSeJnrUWZUUrNq7cy+U73zndLOB0Ux/nW/q48KSXc48FnG0ScLlFwKO3/WRsPoC0sjOSsnbIKDggo+CAvUM01y7d5dPrzwCsy97PaCkTxkmbMVrCgGEimgwX0WSUiBojJikzfIISg4XkMDTxYU9WOXu3VLBqUS56piFMVHJFWN4FUVVPRFX9EJL1YKysB2KagcjoBSGt4YmSjheapqHoWUdh7pJI9t6TfOmAtu5fBX17+/rp6hHQ0d7Jjx+tfPrwlaZHT7l7r4WbN5s4efwSDfXnuHLlAbfvPufc5cccO/uIhrOPqTvdzOETDymvvcfB2vscqn9ARc0tyqpvsu/AZXbtPc/e0svsKbrA+qzDbNhST/r6ajI2VLM2q4b0dRWs33yIrJwjbNt1nG15DWRvr2Xlmn2s3VhO+rpS1mQWM39hLg8fPf/PIO46+YWco5/IPvqZzQ3fWXvkC2mVb0ktaWFR/i3mbDlHRvlj9pxrZ1fjT3KOfmBLzSvWlzWRtucGi7LPMH/TKRLXniQq9TDLcy6xu6KZusb3XL39lRt3PlN79CEnz7yi7thL1m6ux8I5ATOnaFT1XZk6YxnBscux945B18qXoNgVeISlYOoczRQNZyRUbJFQtGCCuAbDx0gxaLgYfw4VZYywOusyGyjMvceG1JNsW3uZnZuusSfnPvm59yne3cyD2218/9ZFdWUdPn4JGDrEE7n+JDEFzUwvaGZm8RNSyp6ytLSF3ae/cODCd+qut3H6Ths1Z95TXPOEoprHVDc8o+V5K+s3bEdbzwodIzv0TV3QMXJC39wVXXNnTGw8MbJwRd/UGT1TR3SMHRCZrIGYjA4G5q7YOgXg7huJd2A0geGzCYtdhJVXHKoWIWjYRqHvnkhIcg6rtx9iV+VFzj1u5XRzG3VNUHUXDtzqwShmJ79J+fOb/DR+U5nOb6rT+U0lEmHHJSTtPEd+XTM7Dt4iv/IGRTV32HfoFnlll1myrphpievwjUrFLXghKfFpeJn5YKTnSe6ueq697udCi4CrzwRce9HHucd9nHrUw4UWAdda2vAKWojIZHOk5GyRUbRDTskOFRUnivcc5ufnH7S2dxI+azVjpC0ZNdmMEZJGDJfQY6iIJkMmKjNkohJDJyoxZKIykkpWJM/LYnHKDgKmpaFhEcUkFS8mqngjpu6HmJofYmqBiKgFIKLqyxStQKZoeKGs44uuWSjmTjGYuyTgF7mKh4///ZWi/1cIBL20d3Tx6fMPXr35wsPmt5y/3ETl4SvsKTpHwf5zFJVdouTARfYWNVK47xRHjt7gxOk7nD5zn2Mn7lJecZl9JWfZX3aBgn2nf/VLLrF5ax3b806wZ/85du4+yY68Y2zaUsnKNXvYnFNN+roSFi7ZzuJlef8dxNg1R4lbc4zwRVXYhWzG0icNE/dlKJvGoW6egFfcdtYffklW3Qe21r1jS+0rVu+9zZKci6zeeYWcojvsKL1DYcV9FmXUsmDlIVZk1rIpp5Gc7SfIy2tk+7ZTrF9Xx/79dzjZ+IHw6HTU9DwRl9FDRs0CWQ1rJquaISKvi4SSMZNkdBGW1kVEzhBReWPGSWgyZqIyYycoMHq8AiPGKTBklCKxMTlUFz+jLL+ZAwUtFO18SOG2e+zJvUtBzh2K8h9y9dwnfnzp48un72w+cJm4ohacs24QsbeFRVUvWFTewvx9D9lQ+5rchreUnP/KifudnHvYwemb36k7/5FDJ99wp+kH5RVH0dO3RlXLDC0De/RMXNA2tEPbyB49U2fMrL0wsfLAyNIDHWMXxk5SZpSIIrJqxlg5+mLnEoiHXwSBYbOxcA5ByzIIFfNQ1BxmIG0VhZxLApbT15CwsZrV+84xc0MVWw/f4uCdHjLrXzPJcTm/KYXym0YUv2nN4DetaAZoTWe01QI0p+9k66F7FNbcp6DqJvurb1BUfZ3dpRfZV32LjJwabL0SkFSxxsbKn9SoJTiaeiGt7si++rvcetPPzVd9XHom4NQjAQ0PBJx8JODknU84ucdjauyNo20wBvruKCpbMUXWnEXJ62n/2sa+8gaEFOwZKWvFiMnmDBU3ZJiYHsPFdBksrM4gIWUGT1BmtLgu42UsULOIYLJOAKNk7RklY8cYeSfGKrkjpOTJJCUvxNQCkNAMRkprKrK6U5HV9ETTIAAjy3BM7KOwcI3B3mcelbUX6evrp72ji+/ff/Lm7Seaml5y61YLl6895tjJ21QdvkTJwXPszD/KmnVlpKaXsTC1iCUrStmw+RD5e45y9Nh1Hjx6yZu3n/j6/Qc/Wtvo7u79ByH/k1ihv4/e3l66u3toa+vg69cfvH71hevXn3Dq9F3qj15nZ149G7IqWL5yD4uX72J91kHS15WSlJJN8qJtPHr4X0DMOf6NnGNfSSttwT9pP+ZeK7DxW4Ou/TyM3VNIL3lA7vHPZNW8Zl35Y9YU3WPp9kss23qBmUsrWbnhOCWV9ykpv0Hu7gskpewjOj6HyJjNrFx1gOytNZw48YCSorOszaigqOgql65+YGNONXqmXijq2GLqFIy+rR/CMtpMUTdHz9obc7dw7P3iMbQLRU7bmdGi6gwZLcWAv4WxdoxgWsw6FiwqY83q46xf1cjebfco2vmQvdvuUZh7hz3Zt9ifc4vS7bc5vO8BL5p+UtD4hqBdD/HNa8Y9+zZuG68SvPUqmYffcvBGF3V3u6m708Gxe500Pujmzst+rj/tofL0W07f+EZOXgWq6saoaJmhqW+Luq4N6jpWqOtao21kj46xAybWHphYe6KgYY6wuBpSCgZIyeuiZ+KIhZ03zp6h+IfOxNlvBgaO4ajZTkfJKYGRugFIOMbxl4Y/k2znohaUzjjjSISNg1l+8A4LD9xnrMU8flMJ4TfNafyuHcXvWpH8qT2dIaZzGWa1GLdFZeTVNZN/+Db7qm9QVHWNrJ1H2FtxmX2V10heWYCksiVjxTUwNHTHyTaIQWOU8Y5awZ13PVx71U9j8y8Ij9zp4czjPs48+E7y3A0sjFrA7lXZJIXMITlqIXYmXiTNSuXDq8/4TVvEyCmWjJhixnBJY4ZJGDJERJvhotoMFlblr3EKDBZWZZSkPiPFDJioaM/IKZYMlzRljJwT45TcGa3gzngFDyYqeSOqFoC0XjhqFjEo6gUho+qCloE/xjbhWDjPwMJ5Bs5+81i6qoD9JafZufsom7OrSVtbxrIV+5k9dxszk/OYnrid0IRcYhbuJ2HJftbm1lNRe4uaYze5cecZn7+20tvbxf+uqvZv0f+P9q8SiP/84X8P9tPT00tvrwCBQMC37608anrJ0fqr7Nl3lLKDZ8krOMKh2gscqrvAh49foP8/ZE2jVx4lPuMY8WuPEZxcgqblbFTN45HVDUPDIobFOy6x7fgn1lY8ZXXRA5YX3CQl5yLhySU4BWYSm1TI7Pn52LjOZ2rURsJjsnHyWYGr/woSErdTuPcMb9/8oKXpLffvvuRo/S0ePPjOo8dfiJu9Gge/WLwi5mEfEIu0hjkOfjG4BCfi4D8Tl6lz0bWeynhJQ0ZPUmfYODmUdDzYvv8aa3PPYum6FF3zRJzdVrM4uYqcdZfYmXWN3ZuvsHfzZYq2XKEo+xLF2Rcp2X2TOTtuE17wmKTqj8QXP2NW8RPmFzezq/EHlTe7OXpPwIlHvZx42M2xe700NvdQdvkjywqvs6HkFg1n7+DiEYSMoi6qOpao6Vmjrm+NlpEdWkZ2qOlZom1sh4aBDRJy2kjJ6zBFXhclTUvEZXQwsnLH3j0Y76mxBETNwyZwPhpeKUx2nI2YYywSTrGI2MWi5LMIMes4/pRzYoC0PXrBqdjGb2Gs6Sx+Vw3lN81w/tCOZoDuDAbqxzHMbC6DTJIY5bCC4MwGdh6+R0H1DfZWXSVrWzXbC45RevgGhRVXCYldxXgpHVT0XdE1dsfEaiqZeSe4+xluvIOLL+BUCzS2wO2PcOcjVFddYVfKOsrWbKds9Q6ObjlAXvpu7t94yKtnb7H1iGeklAVDxQ0ZLKbLEDFdBgmrM1hYjaGT1BgkpMigiaoMnqjBUFEdhorqMULClHFyDggpeyCk4o2Qsg8TlX2R0AhislYIsnrTUDCehqicHTKqLmga+GNkE46R9TSsXRLwDVnBnIU7WbBiP4mL9rBw9QGWbzjM6m3HWbT1GDFp1czdcor1pbc4fOUDt5794FNrLz3/hbn/Dda/A/fPr/8+1t/fR5/gF3wCQd+/Hf7PEPQJEAh6aWtvp6+vj49tAtq7/otR6eLCh6w80MLCPbfxSChA3WYuJt5LUTGbjrCcE1OTC0nbe5vMA00sK7zF7E2ncI/fiYHbEkxcl2BkP4+J0s6IK/oirRWOjHYkGhZzsPJKJWDaRlJXlXPn1ivevv7G508/6GjvornpA1++dHPi1FW8Q+bgFJSAQ2AsslpWeIbNxTsyBceAWTj4z0LV0BMhaTPGiBsyQdqS2GUVLM46j5bNPIaLOzBY2AyhKS4YW8whZe4BtqafIW/DOfZtvkDx5rMUbzlJac4pdm85RfL2K6w79oEdF76z9+oPtp/+yJrKp2w7+ZGSy61U3eik6nYHe85+YOvRt6yufMbcwvusr39K/olmHrz4wumzl7C09UJe3RQFDQtUdazQNLBDQ9/2X2BOVtRDRs0ISTltRKeoomPqiKyKEUpa5pjb++AREIWBfRDydnFIOM5DxG420u5zkfGcg0ZwKqYxWQhbzeJPjakM0Y9A0nYWI9T8GG4Yw++qoQxQC+dPrWj+0p7BIP14hpjOYajZfIZaLkLUex1zt52hsOYOpbW32bmngXVZZRSUnOVA7W12FJ1Gy9QHdQN3lqXmsDW3ilkr9pCy4SArco6wZudJ0nY1srX4Evtqb7H78G2ycg6xaU4aRcuyqM4oIHv+WpLnrOLFszfcvP4QS7cYhkoYMUTckKESxgwV1+NvYXUGjldm4Hgl/honz8DxSvwtrM4QUR1GSpowVsaOcfLOjFN0R1jVh4lq/kxSC0BcPQgpjWDkDSKRNwxjoow1MqouqGh5oWUcgLnDDNz9UrBzn0towiaKj96jrPEZh2585ci9TmrvdVF7r4szT7t58qWfrx19dPT00tvXQ09PN319Avr6+/7No/D/J/r/oWr9/f3/6v/7WP+vaWyvgB8dvbz43MWNZx18bxfwH+uappY+Y2X5C1ZWvGRu3m085+zDPnIrxj6pKOqHYuCchP3UlSStO0JQ0m7U7BOZpBGIhGYYUlrTGCvjyUhJR0RVghFWCmaSSigKRnGomc/CJSCN5WkHuHz5GW/ftPH5Yxut3zv48qmNzrYe3r77jG/oLCw8pmHjHc1kFRPMXENxCEzAM3w+Zm7TmSRnjoKhP2OnWCCtE0jk0sOYB2xEXCuCUTKuDBO3ZfRkeyZKu+HguJTVC6sp3HCeos1nKdt8nLKsWg5kHWJ35gEy885TdvUzNXd+UHPnJ2WXPpN36h3l19o4fKud/NPvSNhykqC0I0RmX2Td8a/knPtJ1ok3ZNW94NyTLj519XPh7hN2lR4hYvZS5DUsUdGxQU3PDlV9W1T1bBCV0UJJxxLRKWoIicqjqmOJtpEDErLa6Ju74uwVhpZVAJOMoxBzW4S4czLjLWKR8VqMnN8KxlrNRtRpAeMd5zPMbSnSwesRtpjJSJN4flcLYYBqKAM1IvlbO5pBenEMMU5kqPl8RlovYoTVIhT9MknPP0n+wYvs2nuSlZmF5O6up6T6KuVHbjIreSOqBu4sWp3H1OlLmazpgoiCLfK6fkxRc0fDOARpVTfUjQLxDJqDrft0jE3cmR2aRHTgbDQ0HVDTdaT0YD2Vh04zNXoZY2RNGSKuzxAJAwaL6PD3hF9rw4HjFfhzrCx/CykzaIIag0W0GSNnwxg5R8YquiKs4o2Iuj8iGoGIaQQiphaApMZU5AwiUTKZzkRZW2TVnNExCsDWNQ6PgBRsXWehbRrKjIW7uP6ylzsf4PzzHq4+7+LWi07ef++lq7uXtp+dtLZ30drWSWtbFx1d3fQIeukVCOj/h/PTz04Bgn+qXX8/vz6/tq/9gvVXify+vj56e/85Pf0nyP+3DPb3/3KX6hP08eZTJ/dedHHvdRcXmjq58ribH+29/xnEBQVNLC5uYUnZM1ZWvyN6wxm8kopxm12ApHogE5XcGSvjiJJJNOLqgYxT8GCSeiASmtMQ05jGBNVQxHVmIKkXh7BqGMJKQYyZ4o6Ysj8hMzZTVH6dg5XXKSq+wN7CUzSefsjDBx/5+qmbN2++k7ggE1VjN6y9YpDWsMDIcSr2fnHY+sxASt0GWT0XNG0jGS9tyWSdALxm70PLZRnjFP0Zo+DFeHkvhk60YPAEIybJuuPuvJisJVUUZhxh94r9lKYXU7mhhJ3Lctm6pZLmD708+9LHw7fdXHrSRvGF9xy49JWSi5/Yd/4TOQ3P2dTwitSqp2TUvWfXuS+kVTWx49RXdp35TtGlb5x43Mv5510cvfEUS9cwJisbI69lhYKONVPUTBCV0UZWzRgxaTWExRRQ0jRHVdsaOWVTFNTMsXQKQEbXmQHSDvxtOZMJ3qsYYxbHHyoBjLNMQMgukeHGM5DzW8HkGdsR8l6FqM1cxpjOZIBaGH+ohjJQI5zB2lEM0p3BcOPZjLJIZozNEkZZLUTIcjZLc+vYXXGV3aUXSM0sYsuOWvaVneXgocvsLTmBe9BcbL1mI6Fii4yeB6LKtiga+6Og74Pr1IWYOcWxNGMP9ScvEx63mIHCyoyVNmC0lD4Dxihg7T6dGXMz0LMOQcHQi8m6bgwW02XgJC3+Etbk7/GqDBqvxMDxCvw1ToG/xigwcJwKwyQMGSXnwHAZB0bKOjFewR0RVV8mqfggquaHqLofElpTkdaPQN1qFlPUPVHSdMXEOhw3n3lYOcSgbx6KvmUU4YlbaWxq5877fi4/6+H26x6uPu/k5rNunr/v5ktrJz/auvj8vZ2Ozl46u3po7+ims7uLn+09tHf20vy6jdtPWvnS2k2PQPAvyPr6+uju6eX91046e36B3fSqi5efBXQL+ujv6/2PSigQ9P1rzfjuSzeN97s486CLG897uPe6+5f3xX8CcXHhIxaXPCWlqIVFpS+IyjqPy6xCQlbUIK45FRFVPyQ0QxBVC0JI3hsRtRDENCOZohfHZL14ZIySULBMQVw3HjHN6cjoxSCjOx05nWlYuCwganY2sXN2EDN3B/6RawlL2MySjHIO1NyirOICyUuymb0gE/+IeYgqGqFr449DwEwUDZ2ZrGmNqXsEOnZhTJAxZ7iIPhO1gtD0Xo2EXjTCqlMZp+DDUFErBgkb8/d4Q8aJWGBiGEZc4GLWzlxL6Zp8qtbv5UD6brZuPcTqsvtsrXvGtqPNZNfcZ2PVQ9ZWNpNZ1UzGoWesPvyS5JIm4gvusqSshR0n31FyuZ2Tzf3U3xdQcauTvRe/sLW+hcaWn5TUnkHd2AlJFSPktCwQkdNBXsuSKSqGjBGWRkhUHklZbRTVzTE080RG2RQVA2dGy1vz5xQbhhhF8LdZHOMt45lgEYd2aAa2c3eiEbIKBe9FqIasxj5pK+J2MYzQn86fqsH8rhzEn6oh/KUxjb+1oxlhPJsRpkmMsVrMKKsUJOznsD7/JLsOXCRtcwXJqbtYu/kgBUUnOVh1gaKyE3gHz8XKPQFRJSsUjX0RVjBHRs+TCfJWSGq4oG0Ziq51ODo2YcjqezBMTI9BEzUYIqLJ6MmmiCk7MEbKFF3rqSjqezNqihnDJI0YIm7AoEna/DVWmYFjFflzjCJ/jlFmtLgxE+QdEFJ2Y7S8KyPlXBgt78ZEZW/E1P0RUfVFVM0PcY0AxDWCkNIORdUiHkX9ALQN/bB1icXcdjrqur7oGE9Fz3I6npEZ1F7/zLknAk4393LteS9Xn3Zz4XEvN5/1cu9lL/dfdvP8QzvfWrvo6Oims6OHrz+6eP6hnZcfOnj+oZOHL9tped3Ouy+dtHV0IRD0/UMxe3j1vpVvPzsRCARcb2nnwLnvXHvSRo+g99fmb4HgH9PTXxnVjq5uvv1oo7Wtiy+tPdx43knDnQ6uPunh/pteWjv/C4iu0bnEb7lAUv59kve3ELXpItaR2wldWY+S1RyUzGejaJaIuFYEY2W9maQajoROLBOUwxmvFIyoZjST1KYxVt4fKe0opLQjkdIKRUYzGBntEGS1Q9CyisfAZQ6mvgtxjVuH84w0IuZtInLWKgLD57F9dyVXbz4meVkGVq7TUDZ0RVjWABOXcDRtApDVd2eCtClDxikxSNwCu2U1aPlnIKIfzTjVIMYpeDNW2oVBE4wZOFaXERMNkZG3xdMmlMxZKylevY0jW/eTu/c8fpsuk1TczIb6p+Q3vqCg8TXZR1+yvuY56YdfklbzlvS6D6ytf8vWE2/Jb3zLyXufONPSy5nHv7aElV/7SsmlL+w9+4bmLz3s2FeNlKoZE6W1mCSthbSqMVKKuowWlma00BSkZLVRUDNDVdsGJS0bhGVNGSxty0AZOwZMtuQvJVf+UnRF1mE2PkuLsJuTjUHEMtQD52MWvYylO1YhY+rBCK2p/KnizwBFH/5UDeJPtTD+0opkmMFMBuvGMlg3lmHGs/BK2k5e6VlmpmQRv2AzG7YdZktePdsKjlJafoZ9RQ3MX5hFyqoC9KyCUTfzR9nAA2Ujb8bKmDFB3gYJNSdGTTZlqIQRwycbMVrOihFTjBkx2ZgRksbo20UyZ+lWps3KQMc2CiF5W4aLGzNYVJ8hk3T5e5w6A0YrM0rKHBm9IAxdk5io5stoeXfGKnoyQcWHSap+SGgGIqMXjrRuCBKavyCU1gtHzjAKFfN4DB0SsHaJw9k7EV2zIDQN/dG3DMfIPgG3kDWUnnjNndc9PHjbw+0XPVxq6uHk3S7OP+zm7P0eLj3q4u2XLr786OLTt25a23p48aGDc/dbef7x19jzDx28/tjBh6/dfG3tpLunB0FvLz3d3fT0dNPd20tffx8/O7p4/v4nT962/bLz7u6mp/eX8Wlffz89PQI+fenm47dO2jp6eP+1k9vP27jxrJMbz3q4+ULAt/b/AqKh12Icpm8hbstFFux7zIysy1hH7cQpdg9KFkmIa0YyXiGIicrBCCuHIKUbj5ROLCOmeDJE0glh5SDGyHgzStKVSUoBiKoGIKbmi6SGHzJ6YcgZR6FiHYeofiCTzEIwjV+P25z1RM1bj3f4PJZn5pO0dAvFVY08e/OVa7cek7ZhG8a2vujbTEVO34XJmi4ISZsyfLwKwiZRWGVdRT0iG0m7ZCYazWCUkj+jZD0YIWnD4ImmDBM1Z7S4BRMlzXEy92d94goq1uYxN/UAkfmPWVjzkbSjHym41ErNg06OPeqh/kEPVbc6KLv2k32XvlNw/iP7r36h/Oobbtw/wInTuRy/UMvpW7dpuPWM8stvOXzzO7ff9fPgQy/hs5cxeJw048SUEJJQZvREWSaIKyMkqoykjB5TFE1Q0rJHVd8VCVV7Riu7MVzJhUGTTRkoYcxIZXem2M1BwWsZWsHLMYxYimHEUowiluGSuICxmm78LW3Pn7IuDJBx4w95H35X8ucPlSD+UA7mD6Wp/Cbjwyi9SDYUn+NAzRUysyvYUdLIjqJGCisuk1vYwPY9dezIq2Vn/hEys4qJm5vJ1IhFWNiHom3qzWgJfUSV7BFWtGOMjAVDJQwYPtmQkdIWDJU0ZqiUOcMnW2LukUjswq2omoUipuaGqIoTw8WN+WuCDvIGgZi5z0XJbBqqtrFM0vRjrKIHo+VcmaDizXglb8TUA5miHcpkramIq/syQcEFIQVXJqn6IKE5FUmtEKT1ItB3SETfehpqel4oabujbRKAnkU4Jg4z8Q5P59jVNzx5382br118+t7Nu289NL/u5P7LLu6/6OTNpy6+t3fz+UcvLz4IeP1JwMM33Ry52c7JOx3ce9XBm69dvPrYxpvPHXxt7aK9s4sfP9v52dZFR3sXXT3dtHX18uFLNx+/9fL+axed3b0I+n65Bnd29f5yD+7u4d2nHppftvHtRycffBUNDAAAIABJREFUv3Vy5t4Pzjxo5cGbHurvdvH+x39J1njNLkDfYxHhaXWk7G0hIfs6rrOLkDedg5C8H0JyfggrBCGiEoK4RgSi6hGMlvVh1BR3hBT8EFULRljBl3FT3JFSD0JONwQJNU9EVd2Q0vVH2iQUCYtwJlhOQ8wlAd2IFfgnbSBlTT7eESmEzUonPCGdyFkZ5ORV8+zlT7587+VQ3TlSVuagZe6Ngr43wjIWDBNSRz5mG/q595g8YzdjnRczzjSOURrBDJX1YLCoJcNFLRk8yZTBEwwZJ2WLgqorIZ4zWJ+UybzVB5ld/JyMU21samxj17mflF5ppeZ2Gw0POjj2sJOGBx3U3G3n4O2fFF//RsG5D9RcuULjmc0cqV1IXe08jtQuo6R0NSfPFnDs0hEuNL2g8c4rLN0jGTJaktHCsowTVUBYUpWJkhpIyRuiZeiGiV046sY+SKo7Im0cxkQtP0bLWyGs4YGq52IckwuR9liCrPscnOZvRMl7DtIuSUywnss4kxkMnOLIH1OcGSD3TwgD+V0lmN9UQvlNczq/aUUzUC+B4JWV5Nbc5tjV1+SXXWLDznq2lzSSV36WnSWnWb/tECvX7iMxZR0Llm1h/pLNTJ22AA1DN0aJaiKiZM14RRvGyFr+ehwhocdIGQvGytkhpOzGBGVXZPQC0LaOQkTJCSE5a0aIGzN6sjnjZW1RM4/EwC0ZEZ0gxii5M0LGkZHSzoxT9GCS+q91oKiqDyJKnoyRtmX0FBvGyNgzVs4FIQUPhJV8EFENQEonDAXjKMRVHJFWs0dJ2xN1gwC0TUMwtUsgJDaDl28+0Cfop72zh2/tPXz+0cX3nz28+NjDy8+9vPzcy70X3Tx620vL+15aPgi487KXxofdHL7eSc2tbupvt3P2YTs3nnby6HUnT9938PBVO4/fdPD2SzuvP3bw5lM7T1618vRtO1cf/qTlzU96e39B1dcvoL2zi+6eHr629nKjuY0Xb9v43tbDvVcdnL73k/OP2tl//juvPnf9W5LnXyCa+6xC3z2F8FWHSd59j8St13GJ34OYRjjjZTwRkvdFVi8GWb14xNUiGCbmxCgpJ8ZNcWeigi/SupGomScgpR6IqJI7kmoeSKm7Iqvr8X/oeq/ops61a/vdOyGQALYx7t2WLdmyLMmSZbn3XnDvhd47hE5CCSWhpEIIIZDQAoQaAoTee++9F1Ns3NQlm+s7EG++/xv/3gdzaGmtscbSgeaY9z2f554LUWQJwthKfJJrcU6qwV6VjzS9D7Uj51ExeCZR2f2IyxtCStEovvh6HT8s28rGbSc4efYhR07e4rd1e/jsy6X4hKTQ0VWFraIc30lb8Z5xEIeha+hcNo+OCcPpHNmfropaPvbP5mPPRDq5x/KxWzS2Xon4SvKJjKpk2riFfPf7WSZueMyyUwbWXTCy+kwzq0++ZuPZ16w/84bfT79h7clXrDr+hl9PNrD48Cu+3fucXw41sOOqnhP3mzl56x4HTu9n155fOX9xOTdufM2ZM7O5cmsr566fp++gIXj4BuHqI8VbqMZbFIGnvxp3XxUegkgcPRSk5PaioOdE7H1jsfNU4iPNIDC2ktjyCajLp6AsGU1E+Qj8E8pxluXgFFqAfVglHUQFfBCQz7/EZfxbUsW/Qmr4l6w3/1IM4F9hQ/l3+Ag+UI/gg/Dh2MSNZ+T3e9m45zqLVuxk3dZTbNp1kT92XebXTaeY/+N2xn22iJHj5jFz3grGf/Ytyqg8/OWpSGPK6eSuppOHmo7uYXT1VuMgSsRLnoe/qgIfeSFekh54S3JwD0yhk4uSrl7RRGWPJr5oCpKkwdiJetA1IBdbUT7OwaW4yUpxlxbhKS3BRZyHfUAaNj4J2Pmn4BSUjXNwAQ7iQhzFhbhIy/FQVOMT3puAmH4IVEUIlTmEhBcjj6wgIqEXmfnj6DvsG27df4NO3059o4Fn9UZuPtJzv07P/VcGzt03cua+mcPXTRy7beLyIwu3n7dx93U7V55bOHzTwt5rbey6YmDHJT07LhrZdErLn+d07LxoZN8VEyduazl7r5VLD7TcfKLn0WsjD1/qed1koqHZxKsmPa8a9TyvN9DQrONti4H7LzQ8eW3g0gMdJ29ouPxAz5VHOh690aI1mv+fpZN/iBhbPJPMPl9TOX4tVZM30Xv6LtJ7L8FNWouTsJjuAUV4SGvxlPXCwb8IR0EersICfEIq8ZNVI40dgiJhGIGqarxCcgiMKEIaV4YsoRJpfAUesjRsAqKx8Y/BQ55NcFwFUdkDCU2uxVOaiZcsC4Eyn+K+U9m4+yIr1h1g+le/sn77SSbNXMrGXadZ8P1q1LUz8Zy4E9vh6+nU52e6Dl1Lt8ErsKmaj23BdOwzJ9AlrJaO/hl08k6iq18KXX0SsfdNRh3bkymTFzFqzibGrbnJooNv+OnQC77f84gF2+8z/897zN16nzlb7zNj4x0+/+MO83Y85bt9L1lxvJHNF/RsONvKnhsWjt57x9nHcOEZnH9q5vzD1xy/sJ+z5xfzpv5vXr08wsKFo4iMjsbVQ4abbxhuvmG4eCtw8lTg5KXEUxiDUJGJu184Pv5qHJyEODn54+gsxFMQjp84Bnd/FQ5uEmzt/PD2VuDgG82HPml8GJDHh+JSPpBU8u+QWjqE9qVD2EA6qIbwUeRIOkaPolPkSD4KH45b1jQWrj7B3/su8ff+q2zafpo1m0+watMpfll7nG8Xb2XSZ98ze/6vTJuzlKiEQqKSiuk/bDr9RkwnPLWajm5yOrrI+Ng1FAdBPH7yIrxDCnEXZSAKzSYloxZFWDZekiwEEdXYi/Po7JdBN1EujsGFuEhKcJcW4y4pwN4/la5ecXT1iaerXwJ2Ack4BGXjKM7DWVKEQ3AB9kH5OAYX4yKrwC20CkFUX0LiexEWX0VYbDUh4SVEp/Qjp3giYyYt4/qDVh7Xv+NZg5EXDQYevNBx83ELz+t13K/TceGRkT1XzPx13sCu8wb+vmBg3xUDh25Z2HnJyLYLBv68bGT7FTObzxlYf8rA70dbWHX4LWuPa1h3UseOSzpO3NFx6raOEzdaOXtHx9nbWm480XLzSQtXHjRz8kYLFx4YuPXCwONXehpazTx5reP+Cw0P6jTUNeitJek769LJ/4+IcaXTSa6YS3L5HJKrvqJ4xGqy+i7FVzUAZ1EJrsEVuIgrcAosxkWUj4NfNp5BBQSEVhKoqkUUVklQeCWy6Eok0WVI48pRJFUjT6jEMzgZGw8F3X0jcRUl4h6cjrskA09pFt7yXLzlufgp8qxQ5pFWNprJX60krWQ4vUZ+SWrBUBb8uInTFx9z5FYj2UtO8cngdXQdvpYug1diM+J3ug37Dbvei3Cq+RrHgs+wiemHraqGrsGFdPFPxU6QTFhCb0TSLIKTBjNuzU1m/fmUWdse8vXOF/x0qJGfjzSx/Fgzv55oZeXJFladamH1yVY2ndez94aFk/fbOHHPwIHrOnZfN7P/tpldV/VsOqdhw5lW1p1oZMOxp6w/fIWj159w+f4j/jp4lPDYPLq5BuPsFYpnQCQeoljcAiJx9AnDXRSDu68KTx8ljk5CHB0EODr64eQsxNMjBF9vKd6eEjzdJQh8lTh7KvjYJ4l/+2TygaiADySVdJD1oqOyH53CB/FxxFC6xIyma+xYbOOs6BI/jsyRv7Dz4HX2H7rCtr9OsmHrMeYuWM2XC9dw9MQ1Nqzfw/gJCxk0bDqRsbkUlg1g65/72bXnBOV9J9DZU05HZzEdu4vp4hKKOKyA+LRelNWMYdyY2fz29Wp2rPiLlMzedPSIxjEwFxdJAa6SAvxVlbgH52LnE0tnVxUf2IfQ2TMC+8A0ugVmYifKxD4oF0dJIc4hxf/AVV6OW2gVHsoaRHGDkCf2QxlXRXhCTyITe5GQPZiU3NFMnPYrL9/qufnUwq0XbTxpaOP5WzOvGs08eanjWYOBa8+NHLyuZ99la/m546KeDae0rD2hY/lhLd/sesP3uxtYekjL8qMGVh3VcuC6jhP39Wy9aOD3UwZ+P21g/Sktlx5Z3df6JiP3n2m58kjDyZtNXLrfws0XRnZebGHl4QYOX2vh/N1WLj/QcP+lgYcvdTx7o+NVg4629vb/rIiqjLEklc4ktWouWX2+pWTESsrHrEWdOw2nwGI8pDUERg0jOGYorqI8XIXZeIgy8Q3OQqwuQRZbjjK5BlVKLaqUGpTJ1YTEluIZFI+9lxKXgBg8JGl4SzPxkeXiK8/DT5GPQFmESF1OYEQFInU5AapSBGGFFA+YTnrpSJQpNfgrc4nNHcjIz3/k3KWH/HXiBhGT1/Jxr5+wGfQrnQeuwGboamyH/IptvyXY9/wG58qvcMybhE18PzqF5OESVkxU0Xh81RVIcsczeuVVfjz4ll9PtrD8eCs/Hm7k52PNLD/ewopjTfx6vIk1J1vYeFbDnmtGzj5o48bzdm69NHPqvoY1h+vYcKqBjeebWX6ojsW7H7Pi4AvWnmzku52P+WHnQ5YfqGPbhWbW7b5EXs0YHLxVOHurcPGLxNlXjb1nKN08lTj6RuMgiMM5IAVbjwjs3OQ4uwTj4SXDUxCFX0gqXr5qfLzkuLmF4CHJopO4gH8JsvggsJgPJVV8KOvNR4r+dFQN4KPwQXykGswnkcOwTRxH97QpeOTNYulfVzl24iZ7919k5cqdTJ38NTOmfMOanzZzfMdpvpz2HSNGTubLOd+ydu0Wvpi7CHlkDkJFOp7iWDo6BmLrLmXo8KmsXrmZTX/sYvvW/RzaeYwjmw5wdc8Fpk36hq4+cbhL8nET5+EsSkcSWYK9byQfuyvo7KrA1ieGzp4RdPGNxUaQiq0oAxthJl0DsrALzMNeXISjpARXeQXuoVV4KmoIjB1IYEQNQnkPgsOLUMZWEZfen7SCT5k8ay1vmg08f2vm3H0jlx63cfOFmRtP27j80MTNF22cf2ji+jMjdU0mmnRtnLpnYs8NCxvO6FlyUMfiA3q+39vK/L/esnifhlXHdOy+YuavCwbWntCy4oiWZYc0LNnfyOm7Gh691HL7cSt3nmi58UjLozd6rj3Rcvy2jgPXtfx5upHDVxrYd7GRv840s/d8AxfvtfCmycSzOh1m838xa6ILP0eeNgxl5igicicQkz+V2KIZxBfNwEteiZ1vDpLoEYQmjMVDXEJgeBVeQWkEyDKRRRejiC8nPKUKZWI5kqg8/BXpuIpicPRT4RmYgE9IGj6h2QgUefgrCwkIK0IUXkJghJWE/qpSfJRFeCkK8AsvIa/PdAZP/pGQuFI8xCkIFHkok3vSZ9QCZn61gr1n7hLUfyH/kz+TjyvnY9NnCTZDfsN2yAps+y2he5/vce65kO4l07DP+RT3rNF4pQ1DPWABQ386wJhVl1l91sDaswbWntaz6pSW304089uJJtacbGL9mRa2nNey+4qek/fM3Hjxjpsv27n1Us+pu69Ytf8Wc9ed59ttd1i47S7f//2A1Sfr+XH3IxbvesDy/U/5ac8jlu9/yvqTr/ht3z1GfbECWVQ+zv5RuAYlEhRdhjRlADaiPGylFfimT8IuvD9d/JJxcAqku5MQB2EaAakj8JFm4+EhxdU5EHdhPE4x/ekkKePfgnw+FJfTQdqTD2W96aDoSwdlfz5SDaZz1Ai6JU3AMeNzHDOmUTB1I9sO3WLvgausXLmLnxat5tuZP7L085/448tVHN94gEc3H3L/1mMuX7hNUflAPrTzo4trsHWW0C0EH1kSFTWjKakaTlxmFbKoHFKya6iuHUNRyTACw3Lo7B2FvX8iH7uq+MBezIf2Ijp7KfjEQ87HrjL6TV5GcEIvOjgr6Owdg40gGRthBp18UrAL7PF/iSirwCO0Gi9lLeKEIQRG90QYmoc8ppLIpF4kZQ0iPf9Tvv9lD8/rLdQ1mThxW8/h62YuPW7jyhMLt19ZuP3SwrmHFg7cMHDqnpFLj/Sce6Bj+wUdq07qWHe6la0XjKw5qeePM1p+P9bAot2NLDugYem+Jn451MrGs1p+P9HIqiP13K3T8eSVhtM333LhbhN3n2m49aiJW8+0XL6v5eIDHXeea7lXp+fSAx03nul59qaVplYDeoOFF2+06Az/xaxJLJ+DKnss6txxKNNGEpowFEn0AIIj++MjK8fWKw3/0J4EKHojVvdDGtULG6cQbJ3FuPiG4y2OxzckCc+gOFyF0biJYvEKTsBXmoa/PAt/RQ8CwgqsAUERpQSqSxGqivELLcRblo9PaCE+YSX4hpfiF16KLKmWkTOWkV09FvegJMQRZQSqivGWZpCcN4Tla/aydu8FSmb8Sofk4XTInYpN38XYDVpGt4E/Y9dvCY79l+DU53ucey/Ep/d8uqcMRVQ7kyG/Habi6/0sPabh11NGVp7Q8vtpPX+c07D1opYdVwz8fdXE35d17L7UwpGbOnadr+fP0y84fbeR2y+auddg5pd9DyiftIrB8/5k3pYbfPvXHRZuuc7yg09ZsuchS/c+ZvmBp8zZcI25G66y9XwDi7ddoHr0QoJT+hNVOR1JzkRcowfROaQC24gBuCaOwsYnHkcHEQ4OQlz8InCN6IW9fyru7jJcHEW4eylxDK3EXj2AD0VFdBCX00lay8ehfegcNoAu6sF0jRlJt4RP6ZY0HufMqbj2mIlr7kyGfbefPw49YMffFzl19DKn95zh8OrdbFv0BwunL2LSlG8YPWE+BaUDcfMNo4tLEHaeoXiK4/AUJ+ApTsLBR80nLlK6+aix8QzDxkvFJx5hdHBV0NFDzSceKj5ylNHBQUIH+0A+sPOng0MgH9gFYOulZvGW8ySVTaSjq4oOTqG4y/OxD8qlqzAbR0kxziGluMjeGzWqnvip+yBNHUVo6hBCosuITOlDYvYQEjKH0qN0KvsOX0ejhxZdG3frjJy8beDsvTZO37Nw7oGF6y/aufLMwv7rRrac1bL5lIarz0wcv6Nn40kNV58ZuPXCxJEbOvZd0HLtqYbTd1rYeaaRA1daOHhNw/EbOo5eb+La4xY0BjNvGvWcudHApXvN3HrcwoNnLTyp09LQbORNo54mjYk3zUYevNDxpsmERm+iqVXPmyYTl++/5U2j9j8TUZE1AUXaMMIyRqDOHI0yeRiymP4IlTV4S0rxk1XhK6vER1KKWF2DR2A6H9sHYOcuwc0/Am9xEr6SNPyk6fjJsxCEZuOvyCVA2QNhWB6B4fkERZQQqC4lIKwIX3kePrIeeEvz8Q0twl9Vir+6DIG6jICIMgLURVQOnc2IzxbhHZJKcGQJAkUu7pJkpLFlxGb3Z80fBzh/5RG9Jn5Lt8QBdMyZRIfiWXxSNR+7nt/TvdciHHr9gHOfb/AZ/ANexZOxSR1KwIBviRr1K7M332fJ3hdsOfWM4zcesenkE1YfesHqw89Ztf8Rq3Y/YMOh52w/08CmE6/YfamRa3VmXmrf0WSCdUcfMmbxQWqm/MbM5UeZs+oM3229zvdbr/HbgUesPlLHol33mbbqLFNXnGTRzlv0+3ITkxb/RWrvz7EPK8craTgB2ePpqqzhX8HldI8eQHe/GJwdRTh2F+Ltpya5ZjoOokxcXaW4OQXi7SnHPSQPx6iBdJFV0ElSTldlX2zCB2KrHkK3qOF0TxiNS/pkXDMm0zVqIO7ZU/DI+Qzfgllkj1vD9ysPcnjfaQ7sOsKkiV8RFpVHN+9wPnZVEJPVj0EjZ+Doo8LJX41bUBwCRQbeIcn4yzLxk6bjLkrAR5qJrywLj+BUuvlGY+MTRRe/GD7xsk5ddHQM4aNuYj60FfGhnZB/2/jjGpjIxmP3KR36JR86htHBUU5U3hjcQstwkhTjKivDTV6Bm7wCj9AqvJS1+EX0QZI0kvD0USgTqolO60989jAqBn7FnhN3eN1kQG9op0XbRrPWwtPXBq49tXDijoXDt8ycum/h3KM2Dt408+d5Pbsut7H3qpkDV3Ucuabl6E0Dx25oufVMw8NXWuoadDS1GNAajLx6q+PpKw2NLSYaNQZaNAZ0ejOtGhOaVhMavZm3rUbeNOtpajbQ3KxHozXSrDXx+FUL1+83ceVOA5fv1nPi8kuOXXzFgbN11Dfp/zMRy8f/TmT2WGJzxxGTO46IrLEoEocgjxlIUHgv5LEDCArvhZ+8DF9pD7p5huPiH4mXOBGBLIMAeTaBih6IlD0IUOYiDOtBoDofcUQh4ogigtQFBCjz8Zb1wCsk532PWICfogj/sBICwksRRpQiiixDGFmGv7qI+PwhTJm3ClF4Dv7KLPyUWQjVBQSoeqBKqSG3ciy9h85k284zDJn4LS6xvfAvnsDHGaP4n7RxdCyYQdeKL3GumYt3/2/wqZ6BXVJ/nEqm4F81k7FLDvPl2ov8vOlP1vwxjaVbDrJ05x3WHH7K5lMv2XupiVP32jh9v53TDy1cfGLh5gsLda3tPGrQ8s2Wy/x0qIEv111m5V9X+Hr1MWYs3slPW86z9eQLfvn7Lt9svsKsNWeZte48X/x+jsR+c/GJrcIzrgIbeRFdlTV4Z47FIWYQXcL7YhtWg4tfJC7OIpwdAvFwVxDRYxSO4mxcXCR4uAUj8JYjCE7DVVlJV3E+XSRl2Kr6Y6cehF3EULpHj8Q56VPc06fglj4Ju6iBOMSPxCt7CiFV36Co/oZp3/zBru37WfnrH4QllfGJVxh2glg85PlE5X9KfN4wvOXZuAUlEqDMwkeWhr8iE39ZFu6iBJwEUXgEpeIZnIaLMJEuHuHviRhNJ89wOrmGWoloL6aDnYiP7AP50C6AD2wDmbNsK+MWrsPWNw17YTqhaYNxDs7DNaTQuvFbXoGHsgovZQ3eYT3xj+yHJGk4ypRhyGJrCEvoTXjyAOb8uJPnLVDX3M6rljaev7XwssnMq7dGrj83sPOygZ2XrfOl2y+a2HjGwB9ntOy6pGf3BT3Hbuq49FjHkWsa9l/ScPGejmsPdDx6oaOuXk99s57bT1q5dFfH5btanr4y0NBs5MUbAy8bjNQ3GmhoMfD0lY57z1p5+VpLS6uep3Wt3LjfzJ3HGurq9bTqjDS2GnnwtInLd+rZe+oF9U2G/0zEwhG/os4cS0TmGGJ6jCMqdyzKlCHI4/ojje6LJLKWkKhavCU96O4ThYcoHj9pGgJ5FgHKXEQqK+mCIgoJUhcQHFlEcFQhIlU+fvJsfGRZ+MnzECgL8VPk4xeaj58in4CwYoThJVaoSxBFlhEYVUZgVAnS+ArGzV6BLK4QF2EEvvIU/JU5+CuySCwYSEb5GDyDM0kpGkV+zUSKe01kx8FLrNh+jKjBc7DvMY6uWWP4d/wgOmeNxbv8c+wTeuFeOBafkokM/mEPG043s/HgUeb9MJIjlx9y9w1cfWrmwkMz5x9aOHPfzMm7Vpx/3Mb1F+84/6iZ7ecfs+ZUPYsPN/LN9ges3XmBHxatYkD5EKaOnMH8ub+wYsNxlu+8zvebLzPn93OMX3qI+NrP6B6SRhdJJvbKCmzDe+KRPpIu4b3oFFpFV1EWLh6heLgH4+oYhGN3Merc0Qiia3F1EePnLcPPJxT/gGjsBanYBuZhI6vm49Be2IQPwC5iKPZRI3BKGINLykScUicR3+8bascvofzTnxj15Sa++GE769fv5o81W/jmm98IjqnCTpSKKGUgaYMXUzp1I+HlM4irnYMkdSAewck4C2NxC0zAQ5yMvY8aW88wnP3jcQtMwTUwmS7uKjp7htHVL4qP3ZV0cpHS0UnCRw5iPuwmomP3ID6yD+J/OnqTWTOBjacf4x9Vi61/Gl19k7EVpOEgysEluAh3WTmeoVV4h/VEoO6DMKo/oamjicoeQ2hsT8IS+hCX9ynr9z3gwlM4ec/M2YdmbtRZuPLYyP1XJm4903H5qYGDN3RsOKFh6zkdJ+5qufVCx8OXeurqjdS9NfCk3sT1RzquPWjl/O1Wjl1q5vajVu48buHFGx23Hrdy5GIjx660cORyM3eeGrn52Mj1Bzru12l502zg2Ss9d5808/qtjpYWI2/eGnj2UsPLehP1zUbqm63nnr42cveFkXvPDGj+2/SFMuNTwjNGoM4aRXjGCFQZwwlPH4IisR+hcX0RhVUgCivDJyQbd1EcviEp+IdmIlJZy05xZBHB0SVIoksIjipGGNYDH2km3tIsfGU5BCgLEKqKCQgrQqAowC80H39lISJVMaLwYkTqEkQRpQRGliOOriA4phxxdAk9R31FzxFf4OinwC0wCm9pMr7ydGTxZUhiyvCR5+GjyEOoKkCVVMvgsfPZuf8cB0/d4rMFa5g4dxl9P/sBedmneOcMwy6yBL/CMSj6zSFr4jJWHX3BlgOHmPblOM7fa+Dmi3auPLFw6Uk7l5+0ceFRG+cetXPmQTu7r7Sw5uATtpx8xr7bGladbmXhnlesOtnIrzsvsfL7JSwdPoHfJ85m+dhprJqxkPXfrGTDhuN8vf4cZROWE5jcBwdpBt1lOXQJysYhvAphzhh8Ugdjqyymi3cUrq4heHvKcHcW4+QoxjeqBldFOc7OQQj9FPh6y/D3UyKKKMUveTidZdV0ktfSVdUfu4jBdI8ZiVPiWJxTJuKUNhVV9XxWrNrBnl1HOLD3JPv+PsEfq//kj1Wb+XbxRpQl01H1+paIvt9TMXcPPcavJXPMbwz79Qa18/bgEZKKR3AiXiFpeIWk4SCIws47HBdhEr6yHASKPLoLYujoEkJXnwg+dpXTwVFMB4cgPuweyAfdhXR0DKJD92C6uKupGP0tKw/dxVddgY1fMt0C0nAIzMZJbN387S4tx1NeiVdoNb5hPRFF9ycqdxJRmSMIja5GEduLmmHfsedyC7+fbGbZkSZWnTSw+5qJq0/0PKzT86rRus/zTZORBy/1PKk3oDOaMejNGI1m9EYLD1/ouPfMxMOXbTx7Y6RZY0FjMNGq1dPQaOTJCz11b/TvlyrpmzEuAAAgAElEQVR0PHiq5eLtFi7cbuTek1YevzRw5V4Ll+80cf9pI1qtEYPBjNFkoUVr5EmdlhsPWnhQp+VxnZYLN5s4eOE1xy6+4W3zf1HEnMrZhKUMISxlKGFpw5AnDSIkvhfyhN4oE/oij+2NPLYXQmUhAlkm/vIsAlV5iN+rnyS6BElMKeLIIvwV2fjJcwhQFCIKK7ZCVYzwPQLCiggIK/rnu1BVTKC6FHFEGcFRFUhiKpHEVCCOLiGz8lO+X/k3YnUGdt5yPILj8JOnERRZgCj8vfkTWYa/Mg8/eR4+sjwi0vvSf/R8ps9dwbLlf3Lu3B0uXX3A+Fk/o8rpj6R0LOmTfiZz0nK+3XaNPadusu/EOZ40tnHn1TsuP7Fw7JaOXReb+PN8I+uP1/PjX3dZvP0mf55+zYn7FnZdM7DxvI6fDzfwy9G3zP/9IqtX7WbPvCWc+3Edx37awI6lW9i+8gAbNlzgqw3X6TNvF3mjliBM6o1jaA4d/RLoFNQDe3U1grQBBOcOQxRdireHAl8POW7OYpwdxbirK/FKHY6ru5wgQTgCTzkiXxXiqArcE0diE1pFZ0VPuqj6Y6sejEPsKFyTx+GaNgmPrJm4pk8nv/9s5s1fyoKFy/n+uzX8suJPVv++l29W7CFjwmaypu+nYO4hShccQ1Yxl5iBS+n503Wyx67ETZyEMCyXwPACBKFZOAtjcQqIwUOcip8sB39lPm5ByXRyldE9IB5bn0g6Oknp4CDmA3sRH72fzP+XfSDhOUP466qG2JIJfOIZj60gBXthOk7iHriEFOIuLcUrtAofZS2+YbUERPRFljSchOLPUST1Rx5TSUTqQNZsPsEbTRv36rScvt/CtvNN3HhuQKM3YzZZ0OusPZxeZ8JkMmIwGDGZLOj0ZnQ6Izq9kcfPW7l+v4UTV5s4drmFO48M6PQW9AYTOr2Z140Gbt1v4tlLLfWNOowmMy1aIy2tBt40GLh1v5XTV+u5+bjFmgLeauRZnYYnz5t58UrLw2fN3HnUyJ0nzdx61MT9Z808ftlC3RsNJpP5PytivzErKO33LXk1XxJfNJn44slE5oxCkTyA0IQ+KBL7Io+txV+W974fzCMoLJ9gdSGy6DIk0aUEqPIQKHMRhRcgjiwjSF1GYHgJgeEliMKLEYYXW5cs1KUERZT9g0B1KeLIMkJiygiJLUcaW4E0rgJpnHVtcsa368iuGI6NWzCeknhEYdmII/IQRxUSEluGKKIQoTofUXghwrAChGEF+MlyUCVU0nf4LKbMXsbkGYv58Zdt/Lx6F5mDplH82VIKJv3M4AU72HjiJVtPv2b90Wcs3nGHueuv8Pnqi3y++gKz119h0bY7/HG0jhN3TJx90M6RW2YOXTdz+I6JHdd0rD7dTK8paynvs4BD6/dzeu8t1h9+zZIDLXx31MzCw0a+OqBl6Xn4fMN1vOP74hFdQ+egHDqHlOAQ2Zug7OGE5I1BEFmOwEeFr4cUF0cRri4SbOTF2KWNwt03ghD/CPw95AT5hBMUVoi0YCqOEX35JLQW24iB/1cR48filDgO5+QpdE+chENEH7p5KrB3l+Ariads0kpqFh6lZM4+MqftI2v6ATJm7Cdj+j6kFQuIGfYbPb46QUTNPDzFKQSE5iCQZeETko5HUBKe4lR8pNn4hGThKcnASZjIJ+5huASn4ihKopOLnI8cxXzYXUgnlxC6eIbxoYMEVcYAvlp7FhvvBLp6xdBNkIBDQApOgRk4B2XjHlKIj7wMb3k5PooKhBE9UaWPJLFoMrK4nijiqinvPZ0HTxowmsxY2i206gy8bTWi1ZvR600YjWbeNup59lLL85caXtfredukx2Bsw2A009hooLXViEZjpFVjoL5Rz/PX1oV2jdaETmekuVlrJazBhN5kxmgyozeaMJktNDfraGnRo9UaaWrSo9OZ0OoMaPUm6t9qedukp1Vjvffxi0Yu36jjTYMOrdZAQ5Oex08a0On+y/LFhJlb+HT6Fj6duY2+E9dRNvpXMvosQJ03AXXuGEJTBhIcU0twVCWi0B4EhfYgSJmHRF2ENLIEkSoPkbqAkJhSJNHliCPLCVSXE6QuJVBtJaIovIhAdTFBEaUER5UTHF2OJLqMkJj35IsvtyKuDFl8BYqkKuSJVZT0n0Zcbn8cBeE4BETgHpyAUJlJcEQeIdGFCFU9CIzIJ1Bd8N4YKiRQkfdetXOJSK1FqMgku3QoC75bw5Jl69l36AyLVu1h7KLDzNt4lXkbrzFj9VXGLzvH/I03WXngCX9dqOfQDQ2n71s4fb+N47dMHL9t5OQ9E6fvmzn7wMih20a2XNQxf+N5kvot4pudz5m3r5EJ2xuYtP0t03a3MG13KzP26fj29DvKZmzFVl5C97BKukgLcQyr4pOgAlzDKnCL7ImjpAe+njL8vKQ4Owbg5qHAQV1B58ganD2VyAIiEHrKCfJRIgxOJaHnV7jHDaKzvBa7yIF0ixxCt4ih2KoG0VU1mK7qodjHjcU5dQJdvNXYuAThIoyi+qu99Fx+n/JF16hafJWy7y5R8t1FKpdcI33qTvK/PErJdxeJrvkSj8Ak/KTpCGQZCGQZeAen4ilOxU+ei5ckE7egZBwD4uniFYGNbzSOgUl0dJJZe0THID52kWPjpeZjVwXdAxKIL51AN984uvnG4hyQhFtQGl6SbHykeQQoSxCEFhIUUUlYygBickaSXDgeZVI/pNEVhCf2YuzUZdTV62lsMfKm0Tr0qzOYePlGz5u3BjR6E61aEy0aPS/rNdx53Mzreh1NzQbeNuppbjXQ0qLDbLGqn0ZjQKczYjSaMBhMmMxmdHo9Wp0BS3sbJosFk9mCRmtApzeh05vQaA00NmpoadHR3KxDbzCh1xvfq6m1RNXpjGgNJoxGExaLBaPRhMlkQqPRY/5vijhu6gYmTNvCtPn7mPL9cSb9dIGB8w5RNf0vyqdsInfIT6T2nEdy5UwEshyEIamIwwsQq/IRq/IJjiomOLoEaVwZ4qgigiKKCI4qRRxVQlCE9bs4shhxVAnB0aWExFrVTxZfjjyhgtDEKmTxViWUJ1QiT6hCkViNNK6MgtoJfPPznyQVD8MhJAV3VQ5eqmy85Gl4S9OsZlF4D6tJFFGEWF2EWFVAsCoPkSILgSwNQUgK3sIoIuMKWL5kFT9/vYTJ05cw/bfz7Lhm5u/LWnaca+LILSNnH7Zz4ZEVZ+5ZOHbLxNGbRo7fNnLirolT9y2cuGudtr70xMzBO3oWH6xj0sYHfL6rmS8O6Jm2p5XpezTM2KNlxm4Nsw4YmLzlCXnDPic4rYpPxD3oFJyNXXAPbAQZdAvIIK26L1lFOfi6B+PjEYJT9wDcPZU4+KfwiXcsjm5y5KIoRF5KRD4KvAVRBKaOxE5Ri72qH3YRA+miGkCXsIF0DR9Mt6hROCaMxy19Gu45M7APSsfWXYKvIpNBP19k5KZ6Bv3+gsHr6xiy4SUD179g8MaXDFj/goHrrOeiq+fi6h+HjyQVn5B0PIOS8RKn4CZKwkOcjntQGm6ByXhIUnESJeIekolrcDqdXELp6Cilo1MIXT3CsfFSY+OtpotHGN0FsTgGxOMoiMfZPwn3oDR8pNkIlcUEq8uRRlUSnzuM1KIxJOaOIKnHSILDSwhWFRCR3I8ff91NfbOZhkYTtx5oePTCOqrU0mqk7rWRl2+MtGqNaLUGzBYL5rY2dAYTDU163rzV0diko6VFi9FkQm8wotEa0OtNWCxt1iiMduvbndrex2gYjGZaNXqamrTo9GZMZhOWdgs6vQGD0YRWZ6RVo8NstmA0mDCZLLxrb6e9vQ2LxUrI5hYDrToD7e0W2t9f+49b3MZNXMv8bw/x/dLTjJq2jQnfn2Te5ud8tvoeQ384T/+vDlE+aSN5I5bjKc3BwSOUIFU+kvACZDGlVqMmphRJTBnB0SWExFpVTRpTZkVsOZLYMkJiS5HGWQkoi68gNKEKRWINiqRa5PHVyOOrCU2oRhJdTnBUGdHZgyjt/zkbd1xi+rfr8EmsRdl3NpK+c/CvmIi4+FM846vxiSpDEFmCnyoPoaoQoSqPAEU2orBcgsJ7ECDPxC8oHkFQDFPHfsGoPqPpM2w2oxYd5qd9r1l39C37r2o596iNIzcN/H2hlV0XWzl0Tc/x22aO3TFx5JaRwzcNHLyu58qzNh7Ut3HkbjOztt1j2tanrDyvYfrOt3yxR8PMfTq+2Kdn1n4Ds/YZmHfUQtHktUyfX8GU2YXYy7NxUFUjTh+GV2ghbuJEfl0/iTmzC/D1lOLtLsXJIRB3LxWO3pHYeqhw9lIQIook0EeJ0FuJtyAS/9g+2IRUYCPvhY2iL7bqgXSPGoFDzFgc4z7FIX48jklTcMyciWNEL+zcZYhjKxi7/jHjdmgYua2JYVsbGb6tiaFbGxn+ZyPD/2xmxPYWPt2lJX/yJoQRlfiEZOKv6IE4ogRPcSoegam4ipJxESbh4BeLnU8Utl4RRGYPwVOWzcduCjo6y/nELQxHQSK2PtF09VLT3S8Ge58oHAWxuIoS8Q7JRiDPI0Cei1hVjDy6krSCkcRnDyQkshhZTDnJBSMp7TOTrNJPSc8bxZETVwEwm60lo0ZrolVjxGg2YzC10dRsoLXV8D6uwoxBb8BoMtPwVs+rN9byU6szojeY3yucEYPR/B4mtHoDBqMZrc6ATm/EZDRjMr4vTw3W55gtFswWC1qdAaPJgt5gwGS2YDZaM3KMRhMGo5XoeoMRnc5Mq8aIXmfi3TsL7/7bpu95X+9j3cbbbNv5mFkL9zB62mbmLb/MlMXnGb/kEr3nHqRm1t/UzN5NVNEEujgEEyDNsBIxugRpTCmh8RWExpWjTKwiPLWW8JRalInVKBOrUSRUoYivJDSuEtn/h4jyhGqUST1RJvZEEm3NShGqChGFFyGJLicmexCRWX0Z9fkS1v55kqC0/viVTiFo+I+op20kcOQSHEsmE9R/AeI+X+JfPAGfzGEIUgbgGVOGhyIHH1kGfvIsfCTJSJUZTBo+nX59J1EwcA5Tlp/l6613OXzbyMXH7zh+x8yhmyb+vqxn67lmfj/2ms2n37L7io591/XsvmZk73UDu668ZcXBR8zYdpchK28wYctTVp5t4sfjrczco2H2fisJZx8wMmu/kdn7W1GVz6KoXyn9x1fhIM0mpmwyydVT6OoTi094IanV/cgu6IHAS4aXWwiODkG4C6LxECXgIozFKzCaYGEEYt8w/L0UeHiH4xSYS2f/HtjIa3AIH4hz9HAco0fhGDMWp/hPcUqcgGPyFJyyv8AtYzJ2ntGEpg5m0rbXTNilY+wOPaP+0jF8u5Zh2zQM3axh9PZmxuzQMG63gekHzST1/5pu3jEEqovIrJhIN99IbD3V2HlGYucViZ1PNDbe0XTxjMApMBV7QSxdPFR0dgvDzicKt6B0bL0isfW2EtHRLw5n/wTcg1Ksrqs8D2FoHqHR1STnjCQypR/+slyC1UWEJVRT1Hc6i9aeZPDknymu/Zzbd19gNFrQGkxY2towmdrQ602YLGba37XT1taGxWKhvd2CxWwNArZY2tFojDS+1f3Tv1mJZkCjNdDSqqexSYdWZ8RoMmM0W/4hklUprTk0rRodjY0aWjV6TOY2Wlp1aHRW4ra06DGb2jAZ2zAYLNbnNerQaA3U12uor9fx+rWG5mYDBoPpP5emW7Y/YfP2R2ze/pCff7vAynU3WP/XYz5buJ8ZP52h7+db6PnZZgbM3UtM0SQ6dfPHIyAWkSKHkIhCFDElRCRXoowtIS6rD9HpPQlPqkKd2hNVci2K+EqUcZWExlYgjSlFnlCJIqma0MRqQmLKEaoK8Avtgb/SugNHEl2ONLaSkNgKgqKKSS8fzbL1hwjN6I9LQi8kA79BPn4Vrr2+ImDIYtQzNpHw9QESvjmIcsYm1F9sxnPAQjIGTCG7Ry98QzMIii0js2osGTUTCe4xFHnJBGb8foVJy46zfPct/jr3lvWn6ll24AW/HHzJ8kN1rDzewIojr1l6sI4f9j5l7pa7jPn5NEN/PMn8HfeY/McdRqy5w6StL1mwr56lJ1uYe1DHV0fMfHnYzJxDJmYdMPDlQR25E9filTAEe0U5drISVIWjkaf3p7N3NC6KYhwVlfgHp+PvJcXDLRhHx0A8hHH4hRcgTuqNOKYEoSgCkZcMHw8Z7l7hOIqysJeV0k3Rk27KPjioB+MQPQL76NE4JYzDOXkSLunTcM2Zg2/hfFxlJSRUzmDGfj2f7jIwbpee6Xs0fH24lWWnNGy6pOG3M43M2d/KnAMGlp59R82kFdj7JeIRkoskrhp7QTSd3VR0cQ3H3jsGO784uvrF0sU3BhvfaLp6R/CJm5IuniqcRYl4hWTjKIjHwS8GJ/84XIQJuIqS8AhKxVeajb88j0BlCXGZw4hMHYxAXohQWYQkopjo5N70rJ7KDzPXMKjXdGoHfEH92xba37VjMFt7N6PJbO3D2izoDFYDxmgyY7aYsVgsmM0WzCYzJpMZk9GC2fy+BG2z3m8yWyfszZY26wtI299haWvDaLZGYFgs7bS1tWMwWvtDo8n6HCtRTRjNFkzv+02jyYLZ3E5zk466ugZaW/U0txh4+1aLTmfmTb2GupetaLT/ZWfNnoP17NxTx47dL/jlt7N88eVGKvtOJzKpJ4roMjwC4vAIiMNLmIq7MImP7QNw8lERGFaAOCwPRVQhMnUPFFGFRCdXo4gtISyxgvCUWhQJlcjjKpDFViCPsx5L48oJiixCoMzFNzQbYXgB4sjS9wSsQhZnhTSuAklsGaq0XoyeuYzQ9D54RVcQVDYV6dBFhI5ZhqD/QqKmbyTt+0OkLjpC0qIjpP58GumUlcz6aQvVg6bhqMzFK6WWwLxhOCTU4pU3HFHJJAZ+t4/JK85SPX0z5VM30mvuLsb/cobJv51n1E8nGb30FGOXnWbQtwcY+N0hhi0+xvwtNzhwV8Oywy8Yv/4uEzc/44s9jczdW8+iY418daCVuYdMzDlo5KsjZuYfb+eHs++Ytu0RsorZeCUNxTdxIH7xvXGTZeIfWYJ/Qj98YnoTGJKCv48cN5dAHJxEuIX2IKx8CrkjF1I9djbSyDwE4iQEshycAzP5WJBKJ0EOHQMK+SS4ChtFH7pFDMEhdjTOSRNwTpmKa8YMXLNm45v/FW6hlVROWMHKyxa2XNNxtc7Im1YTRpOZ9jYz795ZaGg1Utds5E2rGa35HQsW/Y5jQDLO4gy6C1Po5hePNKaCyNTe2PsmYOsXh60gFltBHLZ+sVYiuivp4hmOU2AKvqH5OAck4SiIo7tvNA5+MbiKkvEITMVXkoUwtICQqGrCUwbhJS3CV1GOX2gx/rJcohJ7kRtbyUhFITXKAnr2nc6Dx2+wtLVjMFgVq6XFSHOz1cXUaI0YjRba26wJbG1tFsxmMyajEY1Gh15nxGxu+39Urq2t/Z/gJ2v/9j40uN3yzzmLpQ2j0fT+XgvmNss/5ev/lrl6g5kWjdW4adXoaGnRWQ0as5nmFh1NTVa8bWzFYvkvPWLv/l/Qe8AsKmqnEh5TjLOnjE+6CejqKKKrQwC2jgHYOQZiYy/E3lWKMrYSeUw5Uan9CJCkI1PnIQnLRhVbTGhkEYrYEiJSa1Em1vwDaUw5QepChOH5BKjy8A/rQVBkkdWseT+7KE+oRB5fhTy++j0ZK5DGW68nFY0gv/80YopGIkrtT8UXayieu5H0aWvJnr+dzO/2kLxgJwXLTxA7fzt+/eYQ2nc2/mVT8c0fg0Nyb/wKRuOa2h/fvNEo+8wj/7ONjP75ON/tfMjCLTeY+Mspxi49zvhfTvP5mot8seEKU1adY+a6yyz46z4rTzSw/56FjWdeMW3ddeb//YKv97/lh6Ma5v79mnl7XrHgYCtzDpiYdcjIrMMG5hw18eUxEz+caWfqlgf0++EQ2WN+RpzWH5uAaDyVBbipqnGSFuIfGI/IT4mLkxBHlyA8oqrwyRlLaMU0MoZ8RULf2ST3m4swdRg2khK6BOdjIy3DNrQnDuEDcYoahmP0SJzixuKUOB7XtKm4p0/DJX0GPgULECUMZ/m6Pegt7+CdBWiDdgvtbW1Y2szWP1+7Bd6ZedduBt7x+ayfcBOl4R6chVNQOnb+KYyeu4rlf53DXZaDjV8MtoI47PzjsRXEYuMTSVevcJxFCcjia/CW5uIoSMA5IAFHQSyOgjjcAlPwDErFOyidoLBiQuP7IlBW4CYpwE1SiEBRjiSmlsKqScSoC+klyWJAdDm1Pady9foT2tveoTcYMZktGEym926lCaPJ9D5R7X+J2EZ7m/XTbH6viiarMdPWbo08NJmsqmcx/696WrBYrND/b49osvD6dQtPnr6loVGL3mihpUVHw9tWWlp1aHWmf1xV628yYmlrw2xuw2A0/qPcjU0a3r5tpf2/zSN2dwrEwVlMN4dAujkF4uQuwdlDhounHGdPGc6e1mNH9xDsnAJJSO9LdEpPsvKHkZI1gCBZGpKwTIJC01EnVhCd3ouw5GqCI4sRqnoQoMxGoMgmQJmDOKr4n8FhZVINiqQaQhOtJk1oQjXyBCsJpbGVhMRVEJJQQXBsGbKEKvpN/IH06on4RZWSOfRLsib9TMGsdZR8u4OUL9aTMP13YqetRtD/SzyrP8eregaigV8jqp6FQ8oAAqo+xztvFE5J/UgY+RPVc3ZR+vkW+izYz8SVl5j5xw2mrL7EhF8vseCvRyw9+Irfjtaz+mQz0zfdY9ofd5j752Omrr/OqmMvWHu8iS2XDPx+VsfSw40sOfSGJSdaWXDMwldHze9JaOGr4xYWnGznh/Ow/ApUztiAgywXV0U2rqF5eIXX4Bdeia9fFEK/MJy7C3B0ERNRMJaM4YtwiR+Ed+pgwqo/I6x8KsL0YTgoK7CVF9NVVoqtoicOqoF0Dx+CQ9QIHGKspalL0gSckybglv457rmzie/1Hbf/9+1J797R3t6O2WLBYDRgNlsNBrPJ+mc0mqyJ2FNn/IhzYAbuIdn/h6/3Cm/qzN6+j77yzryTySQB3KuKbblJluXee8G4YtwLpmPAjd4CpBDSIITQQgidEIqpaZBCCKGXkIR0AoRicFHd0pbk33ewZWfm/2a+g30JSyB82br3Wusu62FkSB5PKXJYtPEkO07fwkdTzBN+CTwZmMKT8lSeDEziHz4x/MM7muDoYuYt34RfWD4jZam4KdJwU6ThEZSBZ3AWvqpcAsIKUSc3EhLfiDp9On7aWnw04wiKbyYyczKzFm4iJ62WCZoxtGeNZ+zYTj4/fRUAu8MhXU7p0WqTqpTg+t5tNis2m/hv1VFajW8VRCwWEZvVgc1qx+oCmslgpe+xCcOAgM0qmQL0A2asVhHBbOPRYwM9j/RYXMyoXm/CZJTWM5pMAgMDRompFR0IVummYBPt6A0WTGYrZrNkBhjQC9jF/7Jy3z9Ai39ANH4BWvxcj96+Gjx91Xj6afDw1eDpG4W7TyQjPUN4xj2UZ9xDCFAmEZc6Dne/KNx81PgHJRAeW0hIzGh8wjLxCc1EFpVHeHK5BLzMerSZ9WjSa9GkSSxpREoN6pQ6F2taN1wNwxOrCU2uIiSlkuCksQQnjCW7ajYp5e3SDpzkWuImPk/0pJWEjV+BonYJAVUL8a9ZRGD9coJbXiJsyusEN6/EvaAN34qFhEx8BWX1Ip5JbSKzbT0bTtxi52c9LNp6iY5N55mx4RyvHr3Fwp03aF7zJTO3Xmf+7h+ZsekKCw7cZtKWG0zZeJlDV3r59Dsjp2/auHhLMoR/8YOZPeceserEXV7+3MqLn9t44QuRlaftrDxt58XTDl7+epAXTz4msnwBoyKKCcloICSziVHhJXioivBXpuMvj2eEewj+wSnUzNlE7vQ3cE+ZgKq0g/RJy5BntTBCW86T4SU8EVbCExGVPKVpYIRuIqPipuGe3IZnWhduqR2MSG3HPWMO3jmL8B29gup5uxlwnak+6AKizWZHEASJGRRsWMxWBItt+CSkVavfxU2Zg2fYaEapCnhKns3yLZ+y8eg1vMMLedI/iX8FpvBPWQpPBibydy8tf3NXE5U0jk3bjhOiq2CkLAV3ZTqewVmMkqczSp6GpyIDmbqEAHU53hFjicpuxzeqHs/wschiGlDENpFVuYhZ055jkraEhthycnJbOND9GTbRIWl3VhsGo4BFELHaHAwMCDzqM2E0WV2VTqpyZrOAfsCIefh5V4W0iq5FwK6bj1WqmqLoQLCIrp/D0N9xYrXZsVrtWAU7os0hkTOufye1rhKAB/rNkilAsA1rixZBRLDa0RsERPG/eE0DZFoC5dHIFTpk8mhkMi0BAVH4Bajx8dfgFaDFy1+Ll38Ubt5hPOUWzFOjgnniKRn/7z/9+Pu/AvlfT/jz5IggQtQ5aJPHEpVSSUx2HTFZDURl1ElAdD2q02pQp9UQlljlkiz+DYBJVYQlVkkVMaUaVco4gpMqUcZVEJpST1j6eHyiKxgRWYS8sBVt4zLkJW14507EK2cSvoUzCRq7gPCqRUTXLMY9tpK/RY9FOWUNIdPWEVS/nFEZ4yno2sTOT+/y0RUjH12zsuP0YxbsuM7UDRdY3v0bkzZeoWj5SapfPk3D6rNMeOsizx64zcELBi78YuPirzZ+6hnk23siX35vYNtnt1n/0S+8deoer39u4cXPJCC+eHrosvPK1/DcifuEju7CL6aKkMxGVNmNBMTXMDKkEF9tJfLkZtSF05ElNpE3dS2Zk98grHg2sXXzyZi4GE3ZTPxTx+MRX8dTmrE8palhZEwznolT8UxuxTt1Fh6JrbgnTscnqwv//IUElT5HWPlKZizfhSjahls1URSHK4LUjomuR6mlE6xW6ictwjMoF+/wMYxSjWZkcB6Tl26nqHk5o5SZPB2Yyr8CU3giMIl/+MXxd69o/jhR6bUAACAASURBVO+RkUzreoEz52+iih0nnVvilyABMDgbr5AcSY+OKsUvogTfiCoCohtwC6vgaUURXhGVKBMmosmcSVRcNSmheeTElJCd3cQb6/YOkymCTWRAb8JgtGA0SZVnwGDGLFhd894gDsegVNUEGzar68QmpzTzmc0CdrtjuBUdWpVvc63qFyw2rFYrVld7KVjt0jxolpYU26wSgG0uwkgQJIliyBggOkTX9yrJI1abHdEu4nDY/7o1lcnVKJQaZAoN/gGRBMo0yOVaZHItgTItAQFa/Pw1+ARocPeJYISHipGeYTzjEcLT7sE87a7iXyOD+Ns//VFp8kjNn0BcdgO6zEaiMxrRpNa5NMMa1Gm1aNJrCU8eR2RKNZo0V2uaViPpjQljCXNpj+EpVYQljyM0qYrg+HHIoivw0ZThqSnDJ6YCr6RaggtbGRldxj9U+fxTXcqIhEZ8C2YiK5mNvKQT95xWRhbPw2/CagInrSG48QVGpTeTNOll1h76kU+umDl1XaD76z52fP6Il7tv8fz+H3nhwI9s+uQe758zsPfMALtPP+aDawJf/TzI2Z+dnP3ZyqffGthz+j7rTtxh15kePv12gGNX+nnzjIWVX9h46bTIS2ecrDrjYNVpkdfPOnnpZC8ZE19FmdxERN5kksbNIXrMTBTJTYzSjCW4oA1d9bMEj55DbP2LRFYuJXLsPOIbFhBT3UlczVy0ZXMILezEN3UiXkkT8EqchEdMC+7RzbhrmxmlacAtugnfxMkEZswgKLuDgKSpvLhmH06H9KGTWidxWLy2iSI20Y7d4XS1pyIDA0ZyS6fho8rHN6IID1UBHqp8wpMbGClLwys4m1GKDP7pl8gIRdqwdPH/uEUy59nV3PjhdyISahkZkMpTPnGMDEzGTZGOuzITuaYIv7ACQuMb8AotR5UyBXl8y/DWb3lcC6Ep05BFVxOgykcTU0xiSjUvv7ZDqmB2UZoHkVpP6cZiH54DJRlDumw2OzabQwKNVcRsFjDozZiMAmaz8G9VT9raPVTpbFbRddSaVA0FQbppOVzvO9Tu2u3STU20SaK+YLEiCBLrarNJs6bgamntrlb5L4Ho66UgLiqBvOQc8hOyUQdHIQ+MIDBQg69vBD7eKvz9IvH31+DlE4GbVxgefmq8ArS4+UTyjHsoT48K4R9PyVGEZxKdVoM6qZKotAaiMxrRpjUSld4ogS61WgJhavV/VEjJlVNOiMulE5ZUSWRqFeFJ4wiKqcBfXUxgVDlhKU1EZE0kIKEan4Qq/HMn4Z0/nVH5MxlVMhfPccvxrF6Od+0LuFUsZlTFUkaOW4HvxNUop61F0fA8T6c0oWt+kWe3XuT4JQPnfnZw9TcH1353cPlXJ+d+dvDZdyKnbogcv2jkkxtWTv84yMc3BA5e7Gfb5/dZe/xX1h7/na2nHvLemV6+/MHClVsCl38X2XbBzKovbKz8zMbzn4u88LmdlZ/bePVLO+vOiYydtw1lciOK5AaUqRPwTxhPQOJERkWU46kdi39iA5qyBWjrX0Q9/jVUYxcSWtZF9pRVxFYuoL7jFbT5kwjKaEGeMRHfuAbcIyvxCB+Lr6YGH20tvtpa/KJr8dFW46epJiCqms07TgC4PliSSC1YbcM2LtHuwGiW2EfBaufylZsk5zThrcrFW5WPhzIbN3kWPqoC19yXwSh5Jv/yTUIZXcYzgUk84a3l755qFix/g1t37hOX2YK7LAMvZTpewZl4hWTjFZKHf3gRAeFFqOIa8IqoJDy7E3/deDzDK3ALLUGmayQocQphqVMIiq5EHVdBckYDr63ZJW3XtkrgcjiGDg6VwPfv8+BQdbeL9v/jNYfd4ZI1rJIrxir5VCWADeJwOLBYpDbyf77f0Hv9+yV9Hw5sNhFBsA5b25wuZlYU7dhFB6Jo/+9ATI2OozAxlbqcfF5snsLymglMyimlJDaDlPBYdMHRBHqHEOAbiY93BF7e4Xj6ROITqMM7QMdIz3Cedgvln88o8VEmER5XSkRCBZrUOrTpDURnNKHNbCIipRpVwlgiUqqIyqhDnVZDaGIloYkVhMSXExxXRkh8+bBLJziulADNaALUY5BHlxMcV01U1iQ0WRNRJtahSK7DO60RnzHtuJfOZVTlIkZVLGFExVJ8xr+KR/1K3BtfIXDaeuStG5BPWYOi4Xnc86aSMOV1Fm+9yKsHb7L2yC+8e+oP9p+5z5HzPbx35iG7Pr/Pjk/vs+vzB+w+fZ+NJ26x5vAvvN79E2+d+J3uC/2c/Fbg85tWvv5Z5PItOye/MfDeuYdsOWtg5Wc2Xjhl49lPrCz9xMZzn9pZ+bmDNV/ZyJm6lhGqIvx0YwlJayG+eCqy+LF4ayrwCMnHTZXPKO043PLa8Z+4BlXjC/jnzsQnfTLJ4+by/tEvGNc0mxGyZNxCsvBU5eEVVoR3WBGeqkJ8I8vw14wlIKqKwOgaFNE1yKNqmdLxBiaLdZh+l9otEYtgc33twGgUuHtfzx8PTWx8+zBRSdX4huXjG1aIV1AufqoCZJHFeKtyeMovCU1SFXVTniU0toL/7a7hKZ8YnvDQMH/Fai5fv01u+RzcZem4y1PwUeXgrsgmMLIEX1UhT/sm4xUyGll0PcrEqcjiJvC0soCRIUX4qasI1Lm2xCc1EhJbRmJWM+s3H5J0PYsNi0VwVSc7NlfL/e+XBDBxOH0h+T3/BJPVZnVVwUEcdicOu/NPq5vd8ef86Hofk8niet3BoHPwf8gegzgdgzjsDsnNY7Uiin9W1KGqKwHxv8gXrXX1LG2dyQsdnSxrauG18dPZOnMhGyZ38daUOaxpX8HYimn4KxIY5RaCt08kHl4RuHlF4OYVyTPuYfxjRBB/e9IPr0AdEfGlqJOrUKfUoE1rRJveSERyDUGx5YQmVhGV3khkag2qhAoUujEoY4oJdmUaQ+LLCY4tRaYtJjBKijqFxFW6jOI1hCbUEppQT0RSI+GpzQSmNhJYOIvAqiV4VC3GrXIxI6qeY1Tjy3hNeAPZrK2oZu9C1bWD0La3CWlZxYjcyUS3rKRr/Rds/vgeqw/9yNrun3j341vsOnmL3ad+5+0Tv7D5xK/s/PQP9n35kH2nH3H0opkPr1s5eUPks29FPrth4exPIldv2bl6S+T45T42n/yDjafNvHjKzvKTVpadsvPsKTtLPrGx9KSN5R/rSW58BWXqeCKyJ5NT3c6bG6Ywf1Ee/pG5jFLk4hE6Bq+YagIK2/ApXYhvQQeK/A40xZ3MefEFzpy7SP2kJTzjn8AzvnG4y1PxCs7BQ5nF036JeCmzUaorCImpRR5dhTy6CkVUHTXjn6N/wDT8gZDu1I7hD6vDKc2JVkGqDqe/ukpsVhMBkaPxCy9EqS1FoSnDL6yQUYEp/MM9mo4Fr7Nz/ylG+CfxhEcUT3nH8A8PLYtfWMcXF25TM/11RgQm85RfPG6yVLyCsgnWluEhT+df3gm4K3IJUI/DI3QsAbo6nlbk8rS8ADdVCR5h5fjH1BCWXE9czngyx8xg/rNvYzCaGRx0Ds+54nDFG2Rw8E8iyjkMlkHsogNBsGEVpNnObBIYGDBjNtkwm6yYjBasgiiRMK6TnOx2iQEVrFL6wmgSMBjMUhch2iUJxC4RRwaDBYtgRbT/WaWHDjC1i1IFHqqaTqfzry1uS2a288bSpaxduoTX587h1dYu3pi+iE0dL3DguY18cfw6607207D8KLmTVlM8cyM5E1aTXr+SkPTJaAvaSCibhzpnEiGJ41DFlhEeX05EUhXq5DpCE6qQa0sI0pUTkVxLaEIl8ugxKHRjUCWUEZo4lqDYUmTaImSuxH9QTDkh8eMIjR8ngTBuLKr4KsKT6ohMbkKTMh512nhCUpsITB+Pf8ls3CrmM6LqWTybXydg6maC27YTNncf4fP3ETpnL8Gz3kY5fhVPZ05A07CC1tc/Yt+Xj/jsWzNXfhP5/u4g395xcu13Jxd+dvLVD3ZO37Tz2fd2Tn5j46NrAh9ctfDhNYGPr1s59Y2FMzetXPnNzg8P4PuH8OH3Im9+YeH5kyJLPrSx5GOBpZ9Y2HDOyle/2zh18zHjZr1OzOh2wjMmEV80jVkLW+hYUIlHeD7uEeX466rx1Y7DQ1OBl7aKEepKQnJmUNK6muoZCzn+yRleXbsD35AcvJQZeCjS8ZBn4R2Ujbs8BQ9FCv6hBSg0Fcg0FcijxiLXVDGmciG//nafQecgdvufd2mbTWIW+/ot6PVmzGYBi8XKy69vRa4ZgzyqGJ/QPDyDsvALL8RXlY9bYAr/9IymcfISXnlzD//bXcs/3DT8y0vH/xqpZsbsldx5ZKOw4Vme9E1gpCwVD0U6PsHZKDUlPOOTwKiAVLxVo/FVj8UtrIxRocX8wyeVf/pm8pQsD6/wCvwiK1BqK4jPmUhywVQWPredAYO0fGmoJRWsIn39Fn6/3Y9eb5EOhHEODreioiidhzgEBOk5m4s1dWAVbJjNlmFN0WKxYnF5VPsHTBhNAkazxSXeSyZviyBiNEo7agwGCz2P+oalCokYEl32uj/n1KHn/ysQJ1Q1Upxfxpj8UnIy8shPyOT5yV3sWvIax1/awon9l5m/+w6du+8xYcP31L52mbrXr9C05jq1q75m3AunmbXtFku6e6laeoTwxDrCYisJialAoS0lUD2G4NgKNGn1hCdVodAVo9AVIY8uQh49mgBNAYFRowmKLUWVMBZVfAWq+EpUiVLWMdT1nOS8qUOd2ow2fQLRmZPQZE4gJK2RgJyp+FQsYFT1CgKmvkVIx3ZCO3cRufAA0c8eRbP4EMHtW1FNWYP36DbCqhYz7bUP2Pf5A87etHP1VweXfhY596PIl98JfHVTSl2cui7wwSUzJy5b+OCKheOXzZy4Yubj6wKffy/y1c9Ozvxo48hXf7Bm11nWfXCHzWfN7Dxn4tOfrNy4L/D9A4Eeow2wYxNMdC1ZhzpjCsrEJny0lQRnTcU7to5Rulq8EhrxSWjAU1OBb2QpvppywjKmEFM6n5iK+ajzutix/zOuf/sz2qQaPBWZeMgz8FJk4xOcg6ciHZ+QLALCCvEPG4NMXYZcXY48qors0rlcuvKTpMPZHZhcyQOHQ9IT+wcs9PUbsVkloqK1bTm+oXn4huXjGZyFZ3AWCm0JIwPTeNo3kSe9Y8geM5nWrld42i+Wv42M5ElvHX8bGUlR1Vx2H71KbP4Mng5IwSMoB6+gLPxUeQSGF/G0dyxP+ybirsjBR12JInECQalTcI+sJCB+PIEJLUTlthOorUMRU0NB0yrGTNvI/Dc+5tGABafT7nLKDLWNVvR6M4LV6mon/yRchirm8AGiw2K+FbtdlBw29iEXjd31mtQVSGZvSYKw2iQW1OwyhhtNAv0DJiyCzUV4SdVRcMlAZrPkKxVFh1SRLSL6AdN/d9bUjW3kiSd9eOJfPriN8qc2vZC1U2ezc/YyLh74gDcP/UjVqss0rrlBy4bvmbT5JyZuvMmM7b+y4NAjlh57zLPHelnU3U/tcx8g05QQoi1FrimR3PVaKVGvjClGph2NX2S+FCKOKUEZU0JIXDlhSS7JIrGKMFf6IjRhnOuqJDShivCkGiJTGtCkNRGdOYH43KnE5E4lKLker4RqZGMXENjyGsqZm1F1bid87l6inj1MzLJjRC06SOic7YTO2kRwzQpkRR20vnmKA1895sz3Ihd+tnH+Bytnb1ql7OH3Iqe/tfHpdSsfukD40Td2PrkxyMffODl+ycS+0z28tusijR3r0KZPIjSmju6Pr2ASBxHFodNkJfeK3TWP2G0O3tlxhKTRswhLn4QyZQKaojl4JIzHM7kFj6TxeKa04J3QSHD6BBJKFzBm6lqyml9BkTWTiPzZ7Dv2NXqjhcqmRbjLs/BV5eMXNpqAiCJ8QwvwDsrCP7QQv9DR+IcXI1OXo4yuIjZrMp+evgJAX7+J3+885nGflBh32EVEm02K8LjIihUvbcQnJAef4Gy8gjLxCy+gfspzRCaNw02ewYiAZIqr21j20jayKucMC/x/947GJ7wAN2UWIwJTeSYgGTdFBp7KbPxC8lCoxyBXFxCoLsArNBe34FzkcU3kzthGTvtesmbuImP6NpJb3kJX+SJxtS8zac055u67z+sf9nLnsQWz2cqjxwbMgpTzk6q71FZLZInoYkultntoVhsCotXqqmhGK0aDBYvZht0uRZSGyJihOVG0ifQPGOjvN6E3CK4WVnpfi2DFarPT12dGb7BIAWKbyODg4LCbRxQdwyYBo9GCXbTD4F94TWdNbMfHR8XIUYEkaRJ5vnk6m2fNZ8uMeRx57nXOfXyVjSdu89wHelafcbLmKyevnbax5ms7a8852XjRwdarsPkSNK3oxisoC9+QHPzDC/AJzcM/ooAATSHy6EKC40pdjGi15KRJqSMiuZbwpOo/gZhYJQExftwwGMOSpL8fld5AdGYz8XmTiM+dREhcFT6aYvziqwirXET4jLcIaXuHiLm7iVl2hJjnT6Bd0k3kvH2Edu1E1b6F8JZXcc+cTO7szWz99C7nfoFrv8ON23DlFpz7eZDPvhU5fXOQMz/Dh1ctvH30J1bvusRL75xhzqrD1M14g7SSToKix+GpzMc/dAyhumqOn/gKAOegczhsKrrYMotgxWaz8bi3n1kL3yAkqRHf6FqC0qfgEd+MW9J43FJa8MyYTHBhG+kNyyibtpKcphUkVy8nOHMGMcVz+fbnOzicsGLVuwSGF+MXUURgZAmB6hK8gvIICCtEoR6DZ1AWnsG5BEaWEqytIih6HG9uOoDT4URvsGC02DALIjZRxC5Kc5MguATnwUHWbtiLnyofP1U+3sG5RCZVc+rMNxz48Bxj6hbgH1lCbPZkdFkTSalcSkHrZrQVzxJW0E5Y+mQCNGP4l28sT/kl8JRfIiP8kvFUZBIaU4E2pY6k/MlEZ4zHN2I0zwTlUbzoCBO3/ELTxps0bbxJ84bvadl4k5aNN5n87i1mbPudFd09/HDfIpm6HU7sTkmKGZp5h8V621BVs7lsbVKlEwTrMGDNZmG4Nf9T/rAjWKzYrDaXF9UlgzhEyVhukaqcfUjMt0nVsrfXiNFkxu6UzlEcaj+HGNUhCWNIo/3LijijbRUyRTQjRviTpU3m+apmXqmfxAvlDbxcUs+Bzhe40n2GT24YWXfOzsaLDjZcdLDuvJ3Xz4i8+oWVlz+3svITC3XPHiRQMwZFVBnBurGExlURnlgjRZ4yatGkD4WAx7kAJ1W/sMSq4RxiaMK4YUAOif5DhoCY7Cbi8yegy2oiSFeBIroCVVINqrQGlPmthE5aTXjnVrQL9xG7/Chxz58gZvkxtIu7iZy/l4i5Owib8gaj0ifgUTiLlEkrmbDkXVas/5D9J3/lg3M97Dh+k1VbvmDpGyfoWL6DypblzH12M4lZjfiHZOMtT8cjMA3voBx8gvPxVxWhjBpLiLaK7TtdEoGL+JBaI3GYHrdapQ/91W9/JXlMG6HpUwhKn4JPcgve6ZMIyJuBb9ZUVIXthBfMJLtpETlNyxk96XXUhZ28sG4/DqcDu9PJxWs/kJA9Hp/QAnxDC/BQZuMdnIc8spiQ6FJ8QnLxDx+NLLKEgLAx+KoKaZu3DpNZ+uCaXcuUHC6vqU0UsZgFV8sn0rXgFQLDi5BHFuMXkoc2fSLrDv3Iqve+pWb+bvImrWPea0eonbOT/JnbGbfiYyqXfUT9io95btNnpBS34qZM5Wn/BNzk6bjJM/AKziE8bhxhseX4hubioczBP7KMp4MKyJi2hfGbfqTl7Z+ZtuMOrbvuMX3nH0zedpvW3Q9o23WPRQce8sN9K07nUFRJGJ7Dhm54gosdtQpDQBQxmyyuVRpSxZQum+uSZkLBKtnV9HoLRoM0MzoczmHG1GiSiBqrq92VUhxSMsNolLKJdofDBcShlIeU7JB0Wpd5Qvwvgv7ctWepnruT4pkbGTt9NbMnLmVpUQ1LC2tYWT6RLdOf58DmMxy8aGLjRSdrvrLzwikLSz8ys/hDEy99IfLsR2aWnjBSv7ybwKhSlDESCMPiqgmNlwAXmiBtXwtLHOcCXrX0fGIlYQn/Vv1czpqI5BrUqXWoU+vQZjYQm9tMTE4TEcnVKKLLCU2oJjK1kYi0JkLTGgnNnUx48yqCWtcT0v4uYXP3Ej7/fcLnv0/YvPcI6dxGcMdWVNPexLdwBm45k3kmtZ7/KyCZf/gm4R2SS5C2FP/wfNwV6TzjG8+THmpG+urYf/ATFi15DY+ARPyCswgMLyAwvBB/1WgCw4oJihqLMrKCze8cliqi808K3WaThnSTyYrBJBEh9x/0kl3SgSq5BU3eDIKzpqDImERw3nRSahZT1vo6odlTCcmcQnzZbLSj24jKn86ZC98xOCilDwSrSG3LYvxUhfiG5OEXUoBCXUpg+GiUmiL8QwvwUubgHZSNd1AufiGFJGRNZfveTzGahj5QossraUYc8mNa7Xzz7U9kF7YQECpFlfxCsonOnkbH+qtMXnOJplfOMu3N81y/ZWDdkZtUvfglda+cpebls9S/+BlFTYtRaouJSByHMroYd2UmI2VpKHVjiUpvQRldjnd4AV6hRaizZ5Da9BrFSz+k4c1vaVh/k4nv/s7kbbdp2fIrE9/9nRl7HtC68w+69tzj7K8CTqeUqjCbJVF+yGIm3Vicw4yw3S4xmxJTPCRp2IZbxiFb25CmajIL9A+YMRotCFbbsE4oinbMJsuwMdxmE3G6Dim12UVsdkkKEkUHwv9IYwwFiSX3jlQp/xqIO37l2eMmlp8UeelLeOXIbRbULeLFhkW8s2Ajx/ecY++XfWy6PMimCw42nHew+ozIso+MPP+Jmbe+drDunJ23r0LbulModJUodWMJjRtHWFw1qrhqaUNbQhWhiVWuP1cTlljtAt244Yr47yDUpNUTndmELqsZXXYTESlVBMWUEppQhSatWbrSx6POGE9kRjNR+dOkc+enrSOkfSthc/cSsWC/C4z7CJ+3m7DZ2widtYmgmmdxy5yAT8E0nooczb8Ckvinl44nPKN50iuGp33iGeWbgHtAPN6KNE58cIYvTn+NKjIP/+Bs/EPz8FPl468ajTyiFKWmAllYKes3dgMgis5hV8UQOzmk19mdgxiMZmrHL0MeVYU8ehwhSQ0EJTWgzppAckk7sQUzCE1tRpXSRETGBPw0ZWSMmcUvt+7hGJQ+XHa7SGvny/gE5eIbko9/aCGyiGICQgvxUmbgHZTN074JeMjT8QnOwS+kkIDQEmqan+dRrwFBsDFgEHjcZ+LK1btc//Yed+/1YbXZ+fKrS6hjxyCLGI1CXYJPcA6xBbOYt+0Hut79kZlbbjJ7yzdc/3WAdUd+YvyayzS9cZXpW74nqeElRikyUMVUkJQ3ibzK2aQXzSIssZ7c8a9S1LqJ5MrlROTOJCh5Mhnj19K68QbT3/2NSVt+YdLWW0zdcZcp2+8wedttpuy4S+vu+7TteUjb3h7ePNnHgNkVrnU6EF0RpT9ZUVdMymIdBprZJO2msdud/9ai2l3Cu9RmGk0CJrMgGbvtUisqie9DBI/03NAN1mSy0D9gcskZUoJfCgRbJDCbLMPrOB4+MHLnbj8PewxYrTYG/yqPOK97gIXHDSz8wMTSj6ysPTvIilUfsnnTGfZ/eIedF228c9nBO5ecvHPJweaLDjZdcLD5koOtVxy8c9XB9mt2DvwAL+67Qkh8LUExFYTGVxGRVEtEUj3hSbWEJdUQllRNeFINYYnVw3Phv19DVTAqvYHorCaisxqITK0hKLaMkPgyNGm16LJaiEofjyatGW3GeKIyJ6DJbEGbO5nIyvlEztpIxLydaBbvR7u0m+ilh4lZdpi4ZQfRLXkP3cJdxLZtwie/FXlFJ+4JlYyQpzIyMFG6AhJxC0zEQ5aEpywZ36Bsjn3wFRaLmar6dnyVmQSG5hEYno8svBBFRAlB6nIUEWW8vna/BERXqzSUBP8zfDq0kEhk6XNbUCe3EJbQgEI7Fn91Cb6qPNzkafiE5BEQUYxMXUqAuhx/9VimzHoNg8EyPLsIgkDdhEWuqiddfqoCvIKz+Zd3DD5B2Yz0T8ZdniYRJWFjkEVUMGnGKxgMJoxGK729Fvr6Ldy928+DHj16o4DV6uD8xesUlk8jOq2JsLhqgnWVVMzYwNwdP9Hxzg9M33iDFbu/59YDE5s++J2OzTdoePEkRbO2okxsQJ3aQOroVrJLO8goaUObPh55bA2V8w/Q8MpZShcfI2PGTnLa99C0+gLz9j+ibc99pu+4y9Qdd5mx5wEz9z6kY38v7e/30fZ+L23v99L5fh9d7z1m7cl+jn9j5Ns7FgwmKww6cLqqklUQMRkFaT2FYEOwWjHozRj0FqxW13n3LjLGZLJgdaX9RbtDijOZXUkUV/v5p14oMaeiw/En8EwCgiDFsQb0Fnp7zej1tuGMokWQvKoDegv37hu4e28AwSryl8Hg5z42seZLkTfP2llz1s7G8062fGlkxyU77153sv2agx1Xnbx72cGWiw7evuBg22UnO6462HnNwc5vHOz9bpAD39upm/s2yugK19xXQ2RKPZq0RtSpDf9h7o5IkcK/Q7tqhv4clV5PdFY9URl1hCVVotBJYr86rYaYnEa0mQ1oXJY5bXoj0RnNRGdPQJPVgjprAhFFM9G1bSJ60R7ilneT/OIJUld+RMILx9Es2kdw29uEzdpIXPsGVGXtRNcuQJZYgW9YNh6KFEYGxDMqIB63gAQ8AhPxlCXho8hk7/snAdh34EOCwvMIUOUgC89FEVGIMnIMyogSgjUVrHhpB05XynsIdEO/wCE3i+hqUfa+/wlRSePRpEwgWFdFQGQJ3kE5eCky8VPl4R9eTEBECUG6cQTp6lj64tbhecjpHKS3d4DMwkl4K7PxU+Xhp8rFJzgXH1U+qtRm4+I/bgAAIABJREFUZJoSPBUZuMsy8A0tRK4uRxZWyqTWlzCZhWGKX7BKawT7+qRsnd3hxGS2MH/xauThhYTG1zFp7gZW7/+R1vU3mPzmNaa+dY3FO27yzW0jX9x4TE7Lary0tXhGVBAcX09iwUySClpJKWhFFTcON2U2biGFlM/ezcS3vqVp/U2mvnubGbvu0fl+Dx3v9TBt+x2m77rHzL0PmbHnAbOGgdhL1yEDHQcH6DgwwMy9j2nd/ZiZe3vo2nOf1z54yMc3+ukzW13WNQdWwe4yWduxilZJ1vgPQsc+7Jyx2WyuzW1W+vvNGIyC9HNw/aytrp02QwmKoeiV0WSjX291LZVy0NtnwmS24hgclBYNG6TgsDQjSv+n4/9vedT2ayK7vnGw45qTjRccbLro4N2r8M5lJ1svOdh21cG2q062XHQB8aKTLRedvH3JwZbLdt65IrL7OyeLt5whOK6OEF2FS2qoR53aQFR6E1FpDdL+mjSJKdWk1aNJrycqfeixAU1aPRHJ1YTEl6HQjUGhKyY8eRy67EZicpuJyqgb9qhqM+uJyW5Cl9WELqcFbc4EonImE5E9kaT2TSQtP0TMkgNEzNuLsmMbihmbiOl6m8qVe8hqfZn4ynZis6rxC0nG0z+agPAMfELScVck4R6YiIc8CQ95El7yRHyDMti6TSJh7t69T2pWLT5BWQSG/glERXgxQZHlTG5dhdnl15TWKNgQbFIK3myRYjs2ux0Y5MZ3v5FeMIuIuEbCYmpQasrxDcnFNyTXJciXExBRgkxdhjq5mfe6v4DBweFUeU9PH5mFk/FSZOETlI23MgsPeQYhifVMeuVTovJm4Bucja8qF1lkEfLI0QSocikqm05fnx6n0+kK2IpYbTYMBmnVhMNp5/d7A8xYuJmQxAbSxz3LxkM3+OjCfVbtvs7crdeYvuEbJr75DdM3fseSvb/SuOozkhpXE1k0j4jcTmLGLCCz5jkKGlaSWDIPWWwjupJF1C07SvvO27Tve8Sc7gHmdA/QeaCXjvd7aXvvEZ0H+pjTbaD9/ce0v/9Yem1/Px0HBmg/OMDM93uZvvshM/Y8outAH+37HzNz9wNmbr/H258/4rFBxCq4YkyufKJt6IZjEbCYRcwmm0TkCNbhuVEiUhyubd2SXuhwOoZBaxsCtc3uijdJO1J7HhkxGgVsNht6vZk/7vZjsYiYLVZ6eozc+aOf3+8auN9jpr/fMrwx7i+B+Lar3dx43sFb5xys+9rOhvN2Np4X2XLRzpZLTjZfcLLxvIONF+xsuGBn4wWRLZccvHPZVRGvW8moWUFw9Fi0aUP+0kaiM5vRZbagy2gmJquJmKzGPx+z612Hmo5DlTCW4LhygmJLXeHhSqLSa4nNbiImqwltRp1r32kt0VkNxOQ0EZPTRGxOC/H5U9BlTyQsuQ5F/Di0LSuJWbAHTcdWip/fz8LdX7Dny++48tt9TDY7a958B2+/cPxkkbj5hOHpH4WPIh4PWRyjZHGMDIzDXZaApyIJ76AkvJVprHjhHQBsoo0JUxfgE5RBQGgugWEFyMOLUESUIA8rpXnS8xhNAr/f0fO43+IK3IqIdoe0LdpgwWSx4nA6+eHHu+QUzyYoqlJqbSPL8FUV4B9ejG9oIcqoCuSacgIjSonPnMj5Kz+7iCAJiHfuPCAtpwXfkDz8Q/PxC8nFOyiHiNQWZr9zjaTKhXjJEvBWJuOjSCQgOBV/ZRLxyWVcvfIdMDg8J0l+TElbEwSBG7/oefn9X+hYd45Jr3zGoi3XOf/dI3p6TRy+0Me83Xfo2HGb1q23aNtxh4UHH9O29Qeqnj9F6dIPGLP4OLUvfUHL619TPL8bXcNa8ufsp+H1C7TuuEvXgQHa3utlziEjc46YmHPUTNchA20H+mjb30f7gX46Dg7Q2a2no9tA5xEjs4+ZmXPMQschPR0H+plzSM+cbj1d+/uY8/5jlhzs4esfJWAIFmluk2Y6SZ4wGgV+/KmH7757MByJGhLtbS4W2WCQNrIJghXRbndVR6trQ7g0ZpjNVqyCHcOAwMOHevr6TQiCZIF7+NDEgwd6zGYRi1XEaLHS2z+0V9WEwWh1yUN/AcTVXzl544zI2q/svHXOwfrzTta79MFtVx1svepgy2UHmy+JbL4ssuWynXevONh+xcm2K052XHOy86pAQsVCfEJzCYktJyyxksiUalcL2YQ2rUHaV5NYSWh8hbQMOLYIWXQhMu1oQuLLJW0xrcYVIpakiricZqLT64lyyRe67EYJgLnNxOY0E5vbQmRKnXQAqq6UiIx6dKWziCqfzYRFm7n9cOA/+nGAa9e/Q6PNxN1XhZtfOO5+kXjLohnpG8HTPhGM8NPiFhiHpzIJL2USbv4JTJy6DKsrLPvmW9vxlKUgC8tHHj4aRYQERGVEBWNrn+Pmj/dcOzGt2ASJlRSsIg7noGvesON0DvLjT3cprl5MWGwtQepyAsOK8QrKJzCyDL+wImTqMpRRY5GpSwmPr+Pg0a8YsnY5XablWbNX4q/Kc7G4BfiF5SGPLmf62q9Ia36ZEX4x+Mpj8ZXF4qdIxF+ZSGhkDrv3nORRr9k140hyhcUimQ7MFiv7z/zBS4ce8kL3Izq3/sC8d37g+m9GcNq5fMvCskM9zNnXQ8feB3Tte8S8g/0sPWFm2UcCz35gZskHFuYf1rP4mJHFx4zMev8RM97rYXa3nvb90rw3871e2g8MMPuIia7DRroOG5l7zELXYSMdh/S0Hxyg/dAAMw/00X7YQNcxM7OPmOjsNtDVrafrYD9dB/uZe0jP0mMmVhw3cuCiiQGTJEXYRTtGg0B/v4kBo7RmUdqBakGwWLE7pBvkgN7KH/f03HugR7DZEWzi8KY2wSrSP2Dh3h8GHj+yYDTahtnRP0cPqWU1GKz0D1gY0FvQ6wUXY+rAZLLS89BEf7+A3mAeZk//DyBu+drIhosONl5ysP6Cgw0XHGw4b2fDeZF3XUDcetXJ25cdrD8nsvGCfbg93XzByTuXBtl1zUH1nC0ookoJii5HGV1KoGYMcm0pyugy5NoxBEQWEBBZgDyqiCBdCar4MsKTq1xzoRQgHm47c5qIzWlGl1GPNqOO6KyG/6iEcXnjicqoQxlTikJXiipekjJicicRHFPESD8Ncxa8ik10ANIeSYdT0nhMZgsNjTPw8FHh6R+Om28YHv5qvGU63P21uAfG4C6Lw1ORgJcikVF+sUyZvgKzRUq3Xzh/Hbkqm8DQXILUYwhSlxCkLiNYXUFM2kROfHLRVbkcrn0lQzEjSbezinYcdun7mDVvDSG6asJiqlGoy/AOzkOmLiNQXUJARAmKqLEooiqQR1WxYNkWbDa7yxliw+kYZM/Bk/iFZuOnSsc3OA0PZTJeqnQanjtG87pLpLVuRpMzhcDgFPyVSfgrE5GpUpg+62VefKWbry/+iM1mQxQlEdsqiNzusbDywC3mbP+VRe/9wZIDD1l1rJe7/SKP9AJvf/qAGdtvMXPXH8zc84CZex7Q9l4Pbe89ov39x3Qd7GPOoX66DvSy8KiRJR9ZWfSRjXknBDoPG2k7pGfW/j7aDvQza3+/BMQjJjoPG5lz1EznYQMdB/W0H+yn67CJjsNGOo+Y6DpmpssF2vYD/bTvk1rZeUeMLDxiYOHBxyw79IhPvtHz0y0j9x6a6R0Q+P6HPn753YjRpY9KS3/Nrj03DswWK/oBCyaTbTiJb7ZIXYLdYcfhlFYkDgwIGAwW9AYr/XqBfr0Fqyj5XAcGpFnRZLYNt/oOF9Fjs9mHD6np77fgsP8X+eLDr2+y41tYf8nJm+cdvHHWzptfO9h0cZC3LzrZeM7Opgt2Nl9ysP683dWeOll/3smm8w62nHew69ogba+dIDyxBnVKDVGp9WhSG4hKbUSTUo8mtU7ab5paiza9juiMenSZDcNXdJa0RmMYhLnN6LIa0GXUSyn/9Nrh52NyGglPHocsqghV/DjUqY1EJDWiSR2PLmsiUek1+Aan0Nr2Cr/d7sXpkFLRDqcdu0Oaz7bt2Ie/QodXQASe/hG4+0bgp4zDRx6Hh58Od18do/yjcQvU4R+UzLMrtmC3OwEnPQ/7SEqpIiAkE3lYLoGh+QSGjkYRMYYgTSnrNhxxzQJ2l4NfmhkEm+hy2kjhUufgIOu3dKOKriJIU4E8ogRPZTZydRmBmjICI8uQaypQRo9DqaujbtJLPH5kcPkWrdhFJzs+/A5/9Rg8AmPwCozFSx6PuyKBopkb6Tr4kKk7b1Eyewch2iJkoRkEBCUhU6VSN34xcxe/zbmLP2AVRJeRWdp29sHXD3nh0ENm77xF1+67dO2+w/y9d9h3/jErj9ymdddd2t67T8e+Htr29jBjdw+z9j5mxp5HzNz7mM4DA8w9amLxhzYWfWhl4QcCCz8QmH9CpOuoQMdhM12HzXQdMTPnqMCc4zbmHLcx+5hA51Ej7Yf1dB0xM/uIhdmHzXR2m5h1QM+sg3raDhnpPGym66CBhccsLDxmYf5RE10H+ph74DEL9j/m/fN69CYb93vM9PZLh4jq9S47mtWGXm9xgUfqCOxOByClNCR72xCJ8yfTLdolcA4MCPT1WaRFUTbpxvqo10TPYzMGgw2jUVp4/Oixmb5+K2aLHZNJxGCUNo8LgvjfV2V8c/0bdl02su68yOqvHLx02s6KUzYWHzew5JiBZSeMvPyZjTVf2Vl7VmTtWTtrv3bwxtd23vrazpYLDt67AR2rP0SdUo8mpRZNah1RadImN216I9r0BhcA69BlNrhmxaGrAV1WI7rsRnTZLhDmNEkgzZAWFcdkS69HpFQRHFeOPLqY8OQaojNbUKc0o04ZT1RaC7qsicRktxAWU8K6DUfoeWzC7rAPr18XrDacg05+//0uWbkVeAVE4B2oxkcWRUBwAt6BMbj7aHHz0TLKPxoPeRzy0AzWvHkAuyitXbCYBWrqu/BVZiJTZRGgykMeXoQsbDSaxAYaJ7zKNzd+G/YbWlxRGqvN4cqoSTcFg9FE2+zVhOqqUKor8FeNxkOWSWBkCbKoMmTqcsknqh1HkK6GqpbnuXdfj2iXqrvZ5mD9B/eILWrDM0CHjyIBH2Ui7oGxpNcuo33vbSZt/YXaVZ8SmVpPcGQeclUGspB0Xlz1DiZBWrpkFWyYTNI6iEGng58fmHnu0AO6dv9B6/bbzNhxl9Ydd2ndfpfWXQ/oPNjL7O5+Ovb30rqnh1n7euk8MED7AYnV7DpsZN5xM4s+srHoYxtzT1iYfdTC7KMCXUcFOo9YmH1EkIB2xMLsY1bmnhCHwTjrkIG2Q0bau03S42ETHUfMtB82M/OAnta9vczY20vnQT3zjlqYf9TMvMMGFh01svRIP6s/MnDjtpk798zcf2jCaBZczhjhP9jSweExwYnFImI0WukfMNM/YMRssdI3YOHhYwv3eyzcuWfi7gMDd+4Z+fHnfh70mNAbbZjMosvgbWOgX8BkEuntt/D7HT23bxu4fcfIr7cGuPWHgVt39Nx7aEK0/5flUXM6F7Du4DXeOm3g5S/tLD0lsuQTC3OPGJh9QM/i42ae/0Rk8TETC47oWfGxwGtnnKw+42DNV3Y2X3Sy5wYs3XKGmKzxLtA1oE2vR5tRjy6zyXU1StUvo4GYrCZ0LuJGl9WALquBmJxGYnObiMttJi53PDFZjWjSaohKl6SMoNhSguPKCUusRZPWREz2RKLSxhOZ0kRU2gSpImZOJCZ7ErGp9Rw6ekGiqx1DDn1Baj8cDgAWLV6JT4Aan0A1vnIdXjIdI73VjPDSMNJHyyj/GDzlcXjJ4li4dD0Wi7Q4yOlwsnPPUdSxFag0xYRoilFGFqOMKCMkaizJ2VO5+s2vErnjcmxYBCtmi+3PcOigE5PJQlvXGwRpKpFHlBIYNgZ3eQYBEcUERJYgV1cgU1eg1IwlSDeO2cs289Otfq7dHODqLxa+/snKmhOPKW3bgEdgDN6KOLyU8XjIYokf3cqsd39m8ts/M23LD6SUdhIUkUeIOp/oxEpmdb7Kb78+HBa97Q4HTqRu4csfBpi79wGz33vEzF33mbHzPtN33ad1133a3ntEx/u9dB7qp+OQnpn7epnx3mM6DumZe9QyPON1duuZe8zM/BNWOrqNzNivZ9YhE+3d0jX7qMDsowJzjluZc8zK7KMCc0+IdB2x0nHYQlu3mZndJmZ2m5hxyEjbETOzDpuZdchA+0EDbfsHaN8/wLxjVuYfF5h/2MCc/b3Mfb+HZd29HL2g5/5DCwN66/AhMVbX78FotNDfL5Enjx4L3PrDxMM+qbXsGzDz6+1+bt018kePibv3Lfx6e4Bf7gzw4y09128+4uZPfXz/cz9fXvqDS9884qffDDzqE+jts9I3YHVVXzsWq43+AQuXr93nzIXb/PRbPz/d6ke0O/8aiKUlNWzaeZLtJ+/yymkHz38msuJjgUVHjMw7NMDCw0bm7O9j/qEBXjol8sYZJ+u+drL2rOQ3XX/BwbZvYOHbX6DLbEab3kBMVjO6zCZissYTlzOe2Gzpislqll7LaiJ6uAo2EpPTSFx+Iwn5EkETm91MaMJY6VCb+AqC4yrRpEkaYnTmBHRZk4hKH486tQlNWjNRaS3DFTEubzLltQv4+NQ3iHbncA5MWo1gHwbiW+u34i/T4hsYRUBQPN7yGEb6RjHKT4dbYBzu8gS8lUm4++tYsHQdVtufznyH08myFzYQFD6a4IgiCYjqMpQRZWji6/nwk4sMDjpdFLjkR+ztM0lD/NAHf9DJmnUHiYitRxFZhl/IaEYEphEQUYJ/eDGBkaVSVdRUEBxby6adH+IcHGTAYOVBn5VT3wyw/MBDJq89i4+6EPfAaDxkOryDklDFlNH61iU6d9xix+lHPP/adsI1uURoC0nNaaKgaCqbNxykr7cfGJTW1TvtXPzVwIr379C596FL33vErD0PmfWe1HbO2C21op0HBug8ZKD9YD9tByVpYYhkmbHvMe0H+pl92MScI2a6uo10HjYx55jA3OMCc44LzD4mPXYdNUtz4EE9XYfNtB8y0nnYQvthE7O6JQC2HTYx45BB+rrbQNcRE3OPmJl7xMTsQwa6Dg4w77CeRUeMLD6sZ9nhPvadM2K1S+dMOF2/B4fDjsns2lUq2jGYrBiMVq5/38ORT+/w9bdGfrtv5efbBn763cAfPRZ6+yz0Gyz09Jl51G+mzyAg2ET6DVZ+ud3HnXsGbv9hoKfXiNkiRaYsgoje4Do9ShAxmqwup40NvcHqIv3+Aog5GQV0tv1/7b3ne1Nnuvb9Pzzv8ey9k9kp9GKbjo1NBxubEjqEQArFFIOLLMkN0ya9TfpM2mRSKG6SLDcwpJJKMgkhlUCo7rbqWlpN9fd+uJfk5N2Z9+vzfBgdx33YBssYaZ3raud1njX85YW3eP1DH38+pXCwLcThkxo1bj8H3X4OtQR4pFPlifc1nvlQ5y8f6rz4eYS/fhnjxXMx/nE+geXZNrJyt5GVtz0Fuln5hWTnF5K9pDD1eVbedrKWbCdrybZU3ZeztJBZBdtIy17HxFlrmThrPaOmrSRjziZm5u4gu2APMxYLNs3M3J0pitv0RTuYsbjQBOdOspYUkl2wm7Ka1/nhYneKJxiJmEK6JucP4J1jDkaOy+S2MTMYmTaHW8fO4j9GZPKfI2dxy+gc/nvcXG4dPYcld+3g0pVeM9UUFCeAH3/6lUUFWxmTvpyxk1cxbuo6JkxdT9qMe3ji2TrCkUhKUTpidiNVNWxKwkeJxxK88sZJps/dxvhpG7hz4gpuGZPHqClrGDl5tdiomLJWdE8zt/DEi41EwkIYOBaPc+zjfuzHr1Pd2M28ex/ltvELGJWRS+bCexkzZSn7n23j6ysKkViCC99+z9x56xifkcvMnA3kL99F7f7n6boxIC6CeIzvris85OqnomGASocHq8uD1eXD6vRic/qxNvmxNHipcEnsb9eobtfMjqdMZZvC/lOGaLa4JapbVfa36+xvUznUaVB7Smf/SZWakxoHOg0OnRH146EzEQ6dDlPTrrC/Q6O6XTV/roq9XaHypJY6FR0qle0h9p/UOHBSo7ZdYX+LRHWLRG1biIPtIR7tDPHXDxXe/FjCp0RT89Gb3TI//xrgRq9O14DOzX6Vnn6F3v4gAUnj8nUvJz/tpfHdAU597uXnaxIXLga40adwrUfiWo/MgFejq1fG6xO1Z9+gQne/TEDS0TUhtRgOi5FJNB419xNNYn00TtisDxP/aqBfePcmdm/dykOHDuH44DKHTqpUu/38uVPjkffDHGmXOdwa4HCbRI3bR1Wzj2qXj0fP6Dz3UZiGbyOcux6h/PDrTJu7mdlLdjC7oJA5BbuYs3Q3swt2MbtgFzkFu8jJ30l2fiE5BTvJWVpIdsF2spZsZfrC+5iYvZ4RU5aTNnsjU+ZtZmbuNrKWFJK1pJDMvO1MW7SVrLxdKWrbzNxCZuRuJ3NJIbMKCpm9dDfzVhQxZ9keDj96nICkCU2RRNzsYIkXIPkitHe8x5iJ2dw2JpOR6fO5ZXQO/zkim/8ckcOto2Zz6+gc0qavwtn6GQkSGOZgPhwWQFAUlfu2VzMu4y4mTFnN+GnrmDBtPeOmrGN36RMEZUV0a6Mx8eaY4kIRk7GRSCTo6DxHzuJdTJi6gTGT1nDbhAKh6ZKxMsWsGTN1DaOnrWfpBivdPQMkiNH5vZ+qE11U1HVR1dDLxqrjTMrZzOSce8hbXU7m3M2cONFhvsMJVEVl05Yy0iYXMHZiLtNnrefwkReRZQUS4v929KMhqk70UePyYHd4KHf4sDYHsLcEqXCLCFjVplDzmxTU5paxt8jYW0THs6pdpbpDY3+7Tm2HAOL+NoVDnWEOdIrGzcEzYQ6/G+HgaYOakypVbTJVbbIA57sCpIfeDXPgtEbNSZXqUxpVpzSsLUHsLTJVrQoHOzQOn9SobZXZ3ypzsF2htlXiSKufVz8xeOX9ID0+YTijqgZ9gzLfXQrS9omX1rMD/HBVomdIYciv4vWpJilf59KNAN/85GHIq3K9S+bydYlrXTI/XQ7wwyUvV7pkvAHhwSiHDPoHJXr7QwwMhgiFDIxwUvRYdFs1LUwoZKRYVYJi9y/GF49UVlOxby8V+4p59R9NPHU6yJGOEA+2BjjcGuBIu0S100OtO8CRDoXn3w/R8I3Ouz/q/NgVJqDGSMRj/OWFE0zJvpvJ2RuZOvceMhc+QNairWSlasRtzFqyg8zcbUydfy8ZszeSlr0+Zd82IWstU+dvISt/B7PyC8lasoOZuWJoP2PxA8zK30lm7i5mLt7JzNxCMpfsILtgB3NW7GLhmn3krSslJ287eSv38uEnP5lUs3jqwo8n4mZnTCyInqhzM2Z8DiPG5zBuWj63jJ7Df42czS0j53LLqHmMyihg5QY73/3YkxLjNcIRkd5EYnh9QTbcY2Pi5FWkTVvLhGnrmDh9PROmrWP9PTX09nkFEE1uqNh7MzumcTFWufDDr8xevIPR6asYnbGS/xqziNsnFjBq8ipuHZfPbROXM3LSSu6ctIZxM7fgOPUVzd/4sR69RulbVyh7+wrFb14if89fmbF4B5Pn3kdO7m6WrSrhdOdnAMSiUa7c8LB937PMXLCVaXO3ULDWiqv1MzNFiuOTDZ7p6Keq0UO100eFwyeG6u4g1mY/5S6/AEG7mpr7CTAqIrV0S1S0DoPR3iJT2uilqlWholmmuk0Vtdwpg9rOMLWdBhWtEtUdCvtPadScVKg5pbK/U6P2tE5tp8aB0zq1pzQTiIYYX7QrVLdrHDod4VCnTk17iOoWAcYqt0S1289T72n87X2Z/kCYeCxKV69KV7/Kj1dkPrvg5UafghaOIYWE+va1LoXPvvHx600Fv6QjqxqaYeD1CUdhOSQ4pSFFN0dRMZNHKuzBNS2MrouuqiSLPoSmGeimsLARETfwYFCQA/7lHDE7M48Nq++muHAPJ954mZYPfsT66g+sqmxny8NnqXjnGk90DNHwVYiPLxlc6dUISDqGGiYWDhMJG0Acd8fHzM/fyaxFDzBt3hamzL6H9MwNTMxcx/jMNUzIWsuUeVtIz7mb9Jy7mTRnEzMW3cf0hQKU0xfeS87SnWQX7GRm7jZmLN6aAmTmEtGcSTZjMpfsYFbBNhasKiJvfSkLVhQyedYaxqTlsW33Q1ztCuLxGUiSbgIn8ptFT1EnPvzIM9x+5zRGjM9h7JQl/GnMPG4ZNZc/jV7AuGlryFpUSHnN63T1+wSQIsNANIwogaDMAzsOkDFtHWnT16WAOHHaehYvLeHC91dJJESnVVh2DeuYJPcBO858Tc6iHYzOuIs7JuTz/9w2i7FTl7F55xH+e/xy7khbxR0ZK7k9fTUTcrZR8fKn2E/0UHbsBtZj19n3xi8U/f0iBSVvMGbm3cxcuI3pcx9g6cp9/PB9komToPXj6xQ//j57Hz9F9Qtnefrt7/n0W6/YEFE1erwhHm8boKLBS0WTB7vTh71FoqJVwuY2o6IJtMo2heoOzTwqB04b7D+lUWuCrOaUQXWngbVFwtYqp6Jk8lS1q9ScVMVzOjXz+TqVbSGz0SNT5vRjM9k01ad0Kk9q2NpCWNtCAowdGjUndarbTEZOkyAJVLcEeey0wfPvqZy/ZuAJhPn1pszNXpXr3SF6+jWu9hhcuKJy8YbBtd4IP15ROHPOw2cX/Fy6JjHk01D1MIMeha7eIN6ASlDSCalhFE2od4cUXQBSC5usG1EbqnpE0ORMAa4koyocNbmpgf8fpe85k2ewKS8X6/2bOddylJ+//pQnXv+II//4Jyc+6uOTizI9/gghNUw8GiNqRFBkDZ9PRjNl7eLxOK7Wj1lQsId5+buYnV9Idu4OZi3eQeZiMb7IzN2aqh9zCgrJzt/OjEX3MWXePczMe4CcpTvILhArTzPztjLLjIyZedvJyt9Ak2uqAAAgAElEQVRO1pIdZBfsJmvJDqYvuJfFK4vIXbWHqTlrGJsxn9ETZjNxcj5/eaaRcDieWsIUG9thEwRiYRfg00//yYKFG5gwNZdRGQu4dewcbhkzl1vHLGB2wT7mr7Dw4FNN+GTBDxT+ClF8PuHso+kGb7zpJnPO/aRn3s3E6RtImyHOtJwHePEVt/DyC5mrNWatKrp44o278P01VqyzcWfaMu5Iz2fynE3MKdjNjAVbuS3tLm5LW8Wf0lZz64SVTF68l8ON16hs7MVW30VVUx/Fb11m24vfsuZAC2mLipg2fxuzlxSxu+wZhjxBVC3KR995ebThV2reucLh+hs81NjNyx39XOlRzeXXKF1DKoeburHVD2Jr8lLu8GNrDlLu8mFt9guqmVsSrBYTLJWtIaraFWo7dWo7DfZ3GlQlaznzY/LUdBrUnNapPKlgb1Oo7tSoPROmulOnqkOnqsOgol3D3qZiMzurtjYVe5tKRYdGRbuKvc0c7neEqOxQqOxQqWhXqWxXqGwJYXMEqG4O8lCHynPv6nzwUxhPIIKqRQhKYpboC4Q590OQuvf6efPkAO+cGeLsBZkhyeBmX4gBr7AD9wUFFVE3KXBSKIyqxwjHYqkhfTgSRTMiKJpBSDUlKaMx0+5NHFUNo6phYtEEhh5BVyP/OiIe2LmTZyusvHKwhk8b32bo0gX6+oJ4lSjxhCjk49Eo0Wg4dUcPh4VjqqYlfeGinDxzjty7ipm/dA9zl+5izpLdzM7bTc4SsyYs2CnqxIKdzFqyXYw3Ft1HdsF2cpYXkrNMRLnkGCMrf4eIfPmF5CzfyewVoq5cvKqEp144zvsff8PGLSXcMTqb0RNnMzZtHlNmruStt0+JTmD8t4JAEVNfMmwCMcHQgI/7t9qZNGsFd0ycx3+MzOI/R81h5KRljJ+5nvkrinn17dMomkgnk4wLcUfUzO6YSlHZI6TN3MCkzHtIn7mR9JkbmTZnK5u3HaG724skmRS3RGy4mI9FSSBqicbms+y1PU/54deofOQ4GwufYFzmJv5rXD63pq3gP8Yv43+NzGfulsfZ39SFrb4Ly/GblNd1U/LONba//D33P/cVqysbWLr9WdYV/ZWnXvsISdbpGlB50nkd21tXqK3vobahh9oTNzjz9ZDYxA+Lm9K3V2Wq6nqxNw2Z0cWPxemjoiUo6rj2EBUt8jD1rDlIZdswJa2yLURFh4qtLSQi2W8aLFWdOtWdBlWnNCpPqlS0a1R26CbANOzmbLHCnDNWdhjmTNHA3qaljq1VFeOPVhl7eyjVzLG2yNhaZMqdfsqbPNQ0+3nspMI7nyn8cFNFUiOoehgpFEY3ooRUg4vX/Xzw9QDvfePh4g3FvCGJAb4vYNDrMZCUSMoW/Mo1CV9AJxGPpWT5dW1YXj95bRimmncyewqpYQaGZHr7JLweBV0X19IfAvH+jdtZt3Qtd6/cSE2JlfpX3sDTOwDEiMfEPyib5hlhU+5BVcUQWNUMswCNcfazb8lfXcaC5UXMX17E3IIi5uTvYXb+TmYv3cXspTvNSChGGdlLdjKnoIi5S4vIKdjDrPydzMrfxaz83WQX7Ca7YBezl+1mwcpiFq8tZt5dO5k8bx0z5m7kh5+uIckhlq7cxsjxcxmbMZ9xGQuZNH05zz3fKDQtzbZ8PB5PuckKyYowJOKoqkax5SHGTi3gv8bM5taxc5g2Zy05i+9lZMYS8lYX8+EnP6SY+JFoVBB+f7PRHU8kqKp5inFTVpORtYn0zLuZMH09ozNWs/mBA/j8IdPkUjBrAkEVr19DUmIElTCJRJzefj8vvtrBX14/w+FnWtha+iKbdj/O7BXFTMvbzYyCfaze9QzFz52l1tWHtaGH8oY+yhv6sNT1UnzsJhWOAaodA+xv6qbqrcs4Pu4FIlwZ0DjYcJ2SN69gr+uh9J2bHDvrRZZ1DJNpQiLG6fN+rPWD2BwerE0+rM4gNrdEVbsiQNYmp1JGi9OPtVnC5paxtYSwm6e8RfBB7e0qtjYFW5v4s8qTGpUdJjDbVWytKrZWLQW+qpMG1acMqk8J8CXZN9UpJo6GtUWj3C2eV94cwtoiU94iiQjZbt4AWmUszgAVrgC1bj9HnIN0npcY8Opc7VL47mIAv2QQCBkEZTE3NDSxaS/JOj6/Ru+gyrkfJc7/IqOoUUKhCMGATlA28AeF47CuJ7f9YynXJ81IWoFH0PWo+D5TASEciSJJOjd6g1y66iekGPzhPuLy3JUsmb2QxbMXsXb5eo6//BaqpJgXrpESXDXMOZxhRESBappyKKYCVuf7X7JktYVFK0tZeNc+5i8rYl7BLuYUFJKTb54lO8jJL2R2/l5m5xcxp2APs/OLmL2kiFl5u8nM3c20BTuZOm87cwp2M3/FLjIX38vkWasYM2kxfxo9g1tGzOTBR/7GR598zeSZyxiTPp9xGQsYl7GIsemL2L3vMWQ5bJqNRFL2XMnRRSQSSdGZHnnqH+SuLWFj4SGqHnyd5vZPON7wLvaDr/Hcq60MemRT+SuRqjGTYrbJ0cgzLxxl0szVjE5fzoiJgvKWNfc+Xn2jDZ8/JPbZwlECQZWb3T7One/jg8/7uXpDFnonikrLqX/y5N/OcPgvbWwp+gulh97kmbc+o+JJN9XPnOLxt79h55NnKD9+lbITPZSc6KOkrg9r0xAldX2UN/RTeqKHshM9HHQOcPanEN1+g5c6+yl++zqW492UneijprGP81dDhExB3bBuAFE6zvux1g9gc3god/qwOEVEtLklbO4g5a4glmaJMpNqVuYMsrfBw94GLyWOAJbmEOUtEpVJIJrRy9IsWDK2VpWKNi2VdlpbQmZk1Kjo0Kg6pYu0tFWl3B3C0iynoqClWcbSLKfIANYWBXurSGFtJuXN3qZia5OpaA9R1SpT3SLz4gdBun06PQMKV25KeHwavb0yN3okrt2U6e6V8XhVZEWQtX0+MdJ479wgZ855uN6tCSKIGkYPR9HCUaRQWKy4haMYYSErIsniZ0RjcVPv1CBkUtqS112CBEY0Sv+gjKrqf7yhv/WenWxYuZG8+ctYt2ITda+fIGoMX6zDuv7RVOfPMH7jjqNHiUUTdJw+R94qCwuXl7JgxT4Wrihh/rI95CzZQXa+GC/MWbaHBSv2MW9ZMfNXFDN36V5m5RUxbUEhMxftYtXmGspqXuThZ46z9l4rozIWcvs4MWz/7zGZ3D42m9vGZZO9cCOHHnqFtKlLuGNsNiMnzGZ02jxmzbuHv77Wjm62iQ3dELZj4cjv5NiFdkgCR+sXPPVKJ6/VfUp927c4277F0XYBV+dlOj/pZsCjEo3G0DTDBOCwFo2m6Wiazldf/cyDD79OYdFhNt1npdT6GK/8vZXWti/p7hoikQDdEE5FsqrTNyRz7ptuBodC6Cbb5r1PfuKRF05R+XATG3Y+SWHFqzx/7J8cfvE9Dr74AZXPfUDRs2exHLtKybEu9h3vpbS+H6vDg6VxkJITfew93kPx8R4q67v54rJEwxeDWI7fpOx4N/veuUnJ0S7euygTj0eJRSIQi6EYEW54VF441Y+lrp/iun72HOtl97FeSho9JhAlrG4Jq1sAq8wlUeqUKHEEKHEEKHUGU1S0cpOeZm/TsLYolDqDKfAkaWvJiCjobjrlbpUyVwhLs/i75HN/l46aXwtQK1SY9Dh7i0K5S8biEKONMpcfqzvAfleQD3/RBL0xIhps8XiMkGLg9WkMeRRx7WrhVB2o6WLBV1IM+jwqkmKuR+kRhjwaN7qDBBVj2KY7KvwsJEmlt0/C51UJBkWnNGLWkrFo3GT0CGDGTAW3P0xNp2euYNrUBWTNWMz8WQW8/MzrxCLDph3hcMQ05DCVi82LWdM1NF0zmeYx3vvga8orn6fY+heqDv6Vu7cd5L6iIxSVP8aeskcpq36KrXsPU1r5DDvLHmWP7WkWLS+n+shrvPT3ZppPfsavNwbQDFG3vHnUxej0BYxKm8uo9LmMTJvHiIkLGJE2jzsmziV/TRErNxQzddYKpmXfxcKCBygqe4Zvf+gSLkGxpOWyUHBOxJM2zUltSwP3qa/5e8PnPPJ8E1t2HWHVJhsP7H2YmkfewXX6Mt19itA8UTUiKWVs0+bL/NrvU/n40584dfobOjq+pLX1c94+dpoXXqgn4JeJxYd33WRFRQ+L3Ti/L0RIMojF4nzxzVWqHnWwe//bbNzzLFttr/D465+y/9nT2J86xf0Hmtj84EmK3/6V0uPdlNT1UVrfT0ldcqN9kLLGIYobBnji1AAfXAxQU3+Tsro+alsC2F1+XvvQh6pHiUeiqFqUz3+V+UvnENWOPkqP91Fyop/dR3soOt7HnuP97Ksfoszho8zhF0BsCbGv0ce+Rh8lDj8Wl0SJM5CKeiWOICWOIJbmEPY2FWtLiFJnAFubgr1dxdo6HNEq2g3K3QqWZgVri2Z+VFMEcFurSnmz/DtglrtDlLlkylwyVncIm1tERFtziLIGD1an2OYorh/ijU8DBLVwympOCBBryKazr9+v/s7XMGW7ZkTFKlRK4U44ZamaQTCQjJA6sqKntiwMI4KihYXKt5Fs0Ig/S2oLJefHurl0/IdAXJy/lZlZ+SxauJbinTV8f/4XfstGTxKVo1EhFw6kNFMURSEkK0SjUbpu9tHa/iFvHHPzzEvH2FX2KHusT/DSa/U8+9I71B55lqLyx3jo8X/w5okOXCc/pb75I250Dwqmexz0SCz1C166dIN5+VsYnb6IURkLGZkxn5EZ8xmRvoA7Js5j2ty1FKwtYta8DcxZtIkFBVvZZ3uavj6TthWPEIlGTLkCUcfqZi4fjcXQdYMTTZ9z9/b9jEpfyP++M1OcEVncOnYu1YdfJxgSUhKxlHFJlLARRjMiDPk0Qei9KdN+8isOHHmFcttT3HOvnZz5d2OreFpYnEVFzSCUtYc9+aSAihTQiEaj/HKln0PPnqLmuTPsqD7Kpr0vUvFkBzsPN1L452YKHz3FhiNt7Pjbd1jq+imp66e4rpd9x3vZd6yfkhODWJq8lDZ6qHYOYm/sY9/xfqwNg5TV93OgeYDvujSIxwiqEerPBbGc6KH4eD9lDR4sDi/lrkAKeBZnkJJGHyWNPoobvBTVDVLq8rOnbpCSJj/2FgVbc4hSZ5BSV5ASZ5DiJnHKXCEsbsmsEwU/tLxFxtaqpCLcb1PQMpdEuVukoskGjbVFocwl/S4SCsCrlDhl9jUEKG0KYmsJUd2hcvCkSpVb4s+tXurPBeiXdEhEU/NbI2WPJhorQUlHlo2UpEmS7TQwpPDzlQC9gyrdfTrBkIhuiURSJyiM1yuEhkMhnZBsoKkRDD1K2DCDVNSUYNTDBIIGfUMqUkisXCWlUv6Qa7p6o5WcOWtZv24PH737FUDqTiLSunDqJKXLYzFhdxU2DDRNwzCEfHk0FueDT/7J2nsszC+4n+yFG8ldcT8r1+5gzcbdLM7fxkcffUsc0CNhjGicQFDnZo+ENyDCfiwqwKjpEXaW/plR6QsZPWkxY6bkMXpyLiMzFnJn2nwysleSv2YPM2evYda89eTdVcib75wmEDTweIT+im5ECEqaYNNLCl6fQiComustcf72WjN3TlzMrWNyuH38PO5MW8iIjEWMyljMoQf/zvVujZ5BlUvXAly4GOD7ywq9HtGm9ks6Q14FVYvw65VetjxQxaSpK0mfuoKJU1ewfdcRU+VLyO1FzDtjLJrULYmZQrYxfrw8xIMvfUjtCx9xd8mr5KyqYt/DLRQ/2cnuJ0/zwGOn2fjQKXb89XtKj4s9wNL6fvYe7ab4+AD7Tgywr36QMqefvXVDFJ0YwuLwUuH0UdnkpfWCKjbVo2G+uBJiv2MQS3KP0OHD4gxQ2uQ1j4/SJj8ljT721g2x+1g/W/9xg10netn2djeFR/uwOIOUuyTKXbKo+9whSp0yJQ4JS3OI4qYApU6JcrdCuVtEu4p2w0xL1f+Rdg6nrGoqpbWYEbHcHUoB0dIcEqmsM0RpYxCLM0hFq0RNm8Jjp0L884YqXuuIMA0Vr7cQflJUMXDXzaimaqaHYSSakjMJShr9gxLXumUu/BLkh0sBBr26uX+oo2jD2jV+v8bgoMzAoMyQR8YXUBkcUrl+U0YKCX3Um11Bvv5ugNOfdHPy4z6++cmHoob/WOn77gcOsmptCevXl9HWchbAjCQaiqKiqhqSJBMOG7+Rlhv2nEtaUyU5mKff/Yz06WsZk57HuEkLGZ02l5Fj5zN6/Dyyctby+WffkUggJA3C4kUIKaa9scnNE6pncZ5+8RjjpuQzduoSxk7NZ8zUfBOMi0jPWs7ilYXMmLuOuXn3sm6LjQ/P/oBhRBkcUIR2Z1ikD4pqoGgGAUnFiMZMmlGCzve/YNzU5dyeNp870xcxclIed6YvYm7eFj75/Ae6BzS++cnLR1/20P7RTd5qvorrgz6u9ocJxxIpp59oLIat+mlm5NxN5tzNTM3ewNrNFQx4fMSJm7qXYdHkSSTEbpqmE49GkdQIx05dofZvn3Jf5TFmrTnA+MV7ube2jm0Pt3HPERebHu5g1ZEOHnjhW0re6cbWOES5w0Np4wBlDUOUNg5R0uTB4vKzr36QojpTBc3h42Czj18HIpCI0u/Xef6Ml0qXF7vTK2rMJh9Fx/vZdbSHfQ2DlDl8WBxeihuSqakXi8uPpTmA1S1hcQUpdwYoc/jNtFXG3qpga1EpaQpS5pSwuGTKnHIq/RQAGq4Rk2OK39Z/SXAOR79QCpwCoCqlTllEXKeCxSFT7pSxN4ewuwJUuoK89olCvyTqQlUTTRNZ0sU2vTnDNXQR/XQjmprnJm22k+ptRjiMETWXfZUIHq9GT2+IgSHNnBlGTSNS0T1PjjFUPczV6wFu9obo7pP59XqQnl6Zq10ypz/v4fSnfaha7I+7pstWW9i8ZT9lpY/z80/XgAThSFJw1UhJKUTC4d+kqdHfeQoIr3KNRDzBt99dZv0mCzv2VLPp/hKKyw8zI3slazbuYldRLR9//DXxeBxF0UVb3zBMw8gImq6bg9Qw4WiMT7/8gawFmxg3LT8FxDFTChg1aTETZy5jwfJtTJ+3npzczWzedohvv78BiCI5yaKJx4dnRH6/gtenYuhi0Fvv+JhxU5dx+8R53Jmey50ZedyZvpi5eVv44qufSZAgGo2I6BWN0u+R+eb7ATo+6uaL77xc71bx+HSCkkZ55ROkZa5mUtY60qav4q715Vy/6eXSNZlvf/Ty4y8+Ll8NEJQ0Ymb3VlINWr/q55Gmq1S+dp57H+zg3oc6WFlZx1LLW9xzuIU1NY2s2t/M6gffZfffL1P8Tjdldf2UNg5Q0jRAUV0PZY4hrC4vdrePssZB9h3vo/h4H5aGfl7+MEjPgI6iGPzSrfJo2xAVDg82h4eqlgD25iAljR6s7iAWp4+99f3sreunuGEQi8OH1eXH7g6aH4VezL4TA5TUeyht9FLW6MXi8FPc6GXn0X721nsobQpicchYm0Nmp1Wm1BlMpZvJI9LS0O87om0a1t9Ey99GzjKnRJlLptwlU+FWKXeFsDgkrE0B7A4/lc4ADV+q+GWDSDSSWsoWTTox6xscCiGFhDZN1NxJ1E2SRSQSAcSaklBAF1spqhox9Uo1unqDXL3hY2BIQ1FFyhlSIkiSbi4hayhqhKBs0DekcPmaxI3uELISRQqJnsAfpqYTJ6/g8OFX+PzTHwFSVBxNN7lyuoGiaClNk5gpshoKKcL62BDLpXJIDLkv/drD4Qdf4qlnX8Ve/SgH//wcS5bfz33by7jnXgsfvP+VKKBVFUUzRV01oYCtqKoJRpVwNEJv/yB3rd/LuCn5jJ9awLgpAoijJ+cyfno+MxdsZFL2KrIWbmLXvofo6h6CRCJ1szD04bmnzy8TUgz8ARUjLKJT53vnGD8tnzvS5nNnei4jMvIYkb6ErHl38+HZC1y62IWhCwJAzNzggAT+oML5Hwc5d2GQmz0yP1/u577Cw0yavZ70WetIz1zHio12zn/XxY8Xh7j46xDd/TI3e4IMDEqEDaHy5j43QO3xy1S+c4mqo1eorr9JTUM35W9fZs2hdnLLjrKw+G2W17aw9aUL7D3WRXF9H8WNAoilDQOUNQ1S7hyirGkAu2uIIx1BXj4bwn6ii+qmXr68JhSnA5JGlyfMkyeF1ozd6cXu8mN3BSh3+bG1BKhoDVLVKmFz+bA3+6loNgnfLj8VzX6hE+MKUHS0n71H+9l3bJDi415K67yUNvnZWz9ESaOX4gYvJQ1eypwBs6Oq/o9o99uIlwRquTtEcZNvuNvqDmFtMb+3RcHmCmJxiPqwzBnE4gxQ7ghicwapcPqxOwI8+16I/kCEmJmFhM35d9RUY1NUoaaXXIY2whFzMTiMJBl4vDpySJQTihIxt2aE3ms8IcYRQm5DExv30RhGRGjdqKpBSDZSnflIVDR/grKOJBsm+P9FsyZj6gps9hc48+43GJEE/QMKXp+GHNIIKRqKoiHLitkhEuE8bMqbC+spw4yI4i5z+v0v2bilnOWrC9l0XymrNu5mcuYKFhdsYf2mUk6e+oRoNGZGw7ApZZc8hhiSRsNioTdsYN//NGOnLGHs1DxGT17MqEkLGTUp2bxZwMSZBUybvYbawy+IGjMifOB1XQxXVTX5Qmum14HoegKcfu9TRmbk8t8T53DbxHncmbaIkem55Cy8m0MPvcb+gy/ibj5LMKgIKXVNRO6ka2wkGiVBnG9+7GHznieYNv9ups7ZSEbOBtbdV8uNbq+ZhsRTb0w4HMHjN3B/OURt/U2qjt+g4ugNqup7qWjsxXL8JsVvX6X4navsefNXit6+SmldF1bHICWN/ZQ0DVDS5KHMMUS5Y4iqFj8VzR6q3D4OtQV57LSM43yYc79K/NAloxnJG0iUn7o0HnQPUu30UNMim0D0Y2/2U9kSoKpV4sBJmf0dEjVtQWrbZA60K9S0Bjl4UuFAW5Cq5iDPnQnyxRWV1vMSj7V7qWzop7JxkGqXB0ujl/JGLyV1A5Q4vJS5gljdMla3lBo32FtUrM0iYtpbNMqdIcocEja3QmmTl3JXEGuzQrnLPM0KNpdMhSvAgVaZ/e4gxXUe9h73UVwXoKwxSFmjjxq3hPPbMEFVjJoiEWE/p6oGkbAYNyRt2MS1rJvD+QSqEiEgGVy5EeTKDYmgbKAoYgtfNWJcvxnC6xM1pqZF0MNh9Egk1Qg0kh4nYXHNBQOGCeQoIUVYLuhGhHjiXwBxft52du99hjffepdEIgEkCCkqoaS/W9L9NB5LzQ6HPcmHPediZkfV0fwBkzNXM3HqciZMKWDc5CWkTVtK2tQ8Jk1biqv5DADhiBn6Y3HiiWFjSTHfEd2qoByixP6wAOGUXBOA87hj4hz+NHYWt4zOZOLMJUyfu4bDD7+CpkdSdWzMbBcrpjdC0hgkbnqoS0qU515pZkRGLrdNnMft6fMZkbGYsVMLyLtrF5NmrGDqrFUU7X0Iny+Y4oomDWXi8QSJeALdMHij5XseqHqLKfPvIyN7IxnZG9i57zECAXXY3jkmdgn1SBjHF16q67upaeqluqEP2/EebI39lDf2s/foTfYd66K8aZCS+gGKTvRRXN9HWdOgSEHdfqzNAWzNAexuP/vbghw6pXDoZIiDLQH+3Obli2saJKIQEwvRmm4gyzrvfhukurEPa10vtiavGekCVJqKaHaXn0p3gKpWsWxb2ypzqF2l2h2kutlPhWOIB1uG+OaaSjwaIR6JEFTDXBtU+blb4fw1mTc+9LHfOUhpnYeSetH4EWlvAKtLwuIIYXer2NwhrM2y+NylYm1WsDbLKU5ruUui3BnC6lKxNytUuGTsjiDHvtK4MhTmqysKjV/KvPy+xCsfBHn9rMTpH3W6/aZYVySS6voPS2QM27OJ+bjJSQ4PZ0+RmIiaQckgpEYY9On8ciXAtW6JQa9GQBIrULoWFVIZRlSICIcFNuSQgSRFGOjX6OmRGRjS8AWFaLHfr5q2bH8AxA1bDnD/9ico3Pssr7zezqXL3UiyjscrE4lFzXAsPN50IyyEcyNC/Cjx/zkArtaPmJ69jskzV5ExfTlpUwtIn1ZAxrR8Js9YRqOjE8DsXhkpQZ1oTKhiByUzdUwkOPvZN0yfvY6xU0Q0HJG+gNsnzE6d0ZMXkjFrGVNz7sJe/SyypKbk1AUbKJySSU96nkOCYCjMP1p+ZvnWRxkzfRm3pc3ntvT5jJyUy8SZd7G19DnWb32QHSXP0Hryq981pKJmVIua5pb9XpUDr53D/sJHLL//YSZmbWZC5gbWbK7k4sWbJBKCmxiLx/ihR+X4Zx72N/RSXd9HRWMflc4hLI0DFNf3UdIwQGnjABaHaMbsqx9gz/Feik70UlzfT5lTAFEwX7zY3X5q2iQqmr3sbwlQ0+zjbx8G8WnCqz0ajZkGKCLj+PZGiAfbhqh0eUwB30AqPbU7g9icASpcQeyuAPuTi7fNASodfmz1gzx5cojvbgrHXJHBhM2VrjixaISYyUS53Bui47zE6x/6OewcpLh+iH0NHoob/ZQ1SdiaFTECcStYXQrlzhAWh4zFKWF3y9jc5iilyU+5U6LSrVDVLGFzBuj4URN1nOk/mSRaG2bqKbZrhm+asdgwAKOmXH40KjI6QxekfFXRiUSEcU0sLqKpcFIO4wuqdPUGMCImWV+L0d2ncPGKxI0elcs3ZC5eC9Ln0dD0KErIICiFUdQoshIhpAnOqSQbJtEk9seOwTnz7mPW3HvJXvAAecvLqTnwBh6/uKBF7hs1nXUiRONhvEGdvkHV9AsfrhljMfHDWzrOmkBcTsb0paRPzyd9+hIypuczeeYK6hsEEJPecdGkB13St1yPpGTlnS3vMWn6KsZNyWfUpFxGpC/i9glzGZE2n1GTFrFg2VZmzlvD5KxlPPH0W+ha2DSrjDAwGCd70IYAAAPxSURBVELTRcv6yk2JgSGDYCjMhcs+nGe7KH28nYlz7uFPExdwR8YiRkzKY8zkPBYt38Zfj37M069/hKPtK3r6faiqIW5EZoNKkBwMIMbVXomKv53D/rdzWB7vYPX2J7h375MUVzzPTz9fxzAiyLJBt1flqbYequpFBLQ39FPpGKTCKUBhcQxR0jjEvvp+LE4vNSdVrM1+yhxDQoq+cYiqdvk3q0kyNncQuztIWYOHsvoBbE1DdHynm4NocWdXlDAh2SCih/muW+NIyyA1bpGSWh1i677c6cfiEBKHdpdMhUuiyh2kxh2kstmDrWGQVz70cX1Ih8QwMSIWH75JG4ZI+WORCMQjxCKiOXGpJ0Tn90HqzgU52OzB0iCUu8tdMuXNJhAdISxOGYszSKVbpbZdp6ZdocIdpMIVxOYIUOEMYm3y8mSnj69uaIRjMRKxYTdgSKR+tyTZP1mKhEI6mimNr5vpo64n3YBFhhMzr8eUA1Q0KYMZS83+Eok48VicQY/Kz78GuHJT4UpXiBu9Ej0DKje7ZQaGFPzBMN5AmIGhEP6Ajs+vohvDjlF/GBHTp64ia85mcgv2sGp9NdsKn+T776+l0kevP4wcCiPLETw+g+s9Mj9f8hFSdWJJqcJozHTJhY5TnzA9Z70JxGVkTC8gffoSJs0sYGrWXTQ1nQb4nXnksJVW9HeMnv4BD4cefJHpc9cxbtpSxk9fSlrmCiZlr2LK7DUs37CXaTl3sSh/C599doGE2ajRNIML39/EF9C5fM3HiZaLfHLeg+v96xx4+RuqX/qKVTufJXdjFVn52xk9tYAxU5cyccYyKmqfZcgXQlINwpE4kbDYO0t5zhu/UQJLxDn1ZS+WV85jf/U8lmfOYn/6DM+89TktZ35Glg3iMRElHF952d/QTWVDL5a6XmyNg9icHqwOD1anD4vTS0nTIEUnerE4vVS0SpQ3+7E4PBzqVDjcqVDaOIi12U9Ve4hyl5j9lTsDWBqGKGv08Oc2Hz/3me7EcdH5Vs2LUVKivPOpj6rGPqodHuwOH3aXH0vjEOUOLxZXAIvTj83pN1W0g1S5/Dx8yk/dV348SgShEWum+PFEKsuIxYSVtqELE5jklkuSZkgiBoQ5f0Oh1uWnvMmPNQlGZ4iyJkl0QJ1B9p0Yoqzeg90ZoLpFoaZVxeYIYG3yY2/yY2vyUtvs5eNfFCGDb94cxWhomA+cNBlNdsglSTc5omJ0oetRU15f+BxGTd+MsBEV/hnh4WaPEtJRQsMqcJFwOAX8eELMiH1BjYEhhYEhFV9AxxcQs8yYmUEJ2YxYiub2P4D478e/H/9+/J97/BuI/378+/F/weP/BY/eG8+RVV00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E:\Новая папка (2)\CVOek4ZUDuw.jp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5787" y="1081009"/>
            <a:ext cx="5940425" cy="4695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data:image/png;base64,iVBORw0KGgoAAAANSUhEUgAAAOIAAACACAYAAAAWLLWGAAAgAElEQVR4nOy8d3BcCX6YOdadVXdn112pLLvK0sl1OsuSz+eVdbZ0q7UVV7urTZPTTo7kMAMgMhEIAiCYyWEOyLHzy6lzRmQcpmEOw5wDUsfv/ugmyNHOSPb943/2VX31Xr/XzUKh8NUvNp/jV8evjl8d/92P5/57/wC/On51/Op4RsTIxCVGDn3FgWPXOXjsGoeOX+Xg0YuMJA/wxcQhThw+xtGDRzly6BgH9h/h2Bcn2T9+hCNHzmD4RtmyfYBVG7rZ0mnQtKkfNXgEhydOLHGEI0e+ZDg5wcEDR/niyEmGk/s5sP8ohw8eZ//EFxw8dIJYfD/Dw4c4fPhLxscOE4uNceToGQ4eOkksNsYXR07zxeETJJPjJOJjnDhxnsMHTzIxcYzh5CGOfnGWkyfOMzZykFh0hGNHT3Hk8Cli8YMM2r30DHjpt4XoGfQx6AwjBCfYGw+hnTnNoSu3GD5zjvHrV/ji7l2O3biFHkmQOHmKw7fvEjh+EuP4SaT9+7EHDTx+EY8ygKzaiEVNAqaHQ2MRTh4a4fBYlJGwnwOJBD5FQ/XIhPwxotFRRkaPMXrwLONHLjN+5ArDhy4TP3iRyMRFRr64xomLD7hwY5rLd9JcvZ/n2n346i5cvp3j3PU0Y8duc/TsYw5+eY/I+EU85kEE/xdokdNYyYtE9l9l7OQ9Dp1/zPGL05y+PMmF67OcuzrDV7dTXLmT4urdWW4+THPncYb7k1keTmWZnMkyncrxeDrD1GyGVDbL/alZPu8NULHOTfNOgw1dMda3R1jfEWF9Z5h17QEaNrlZv9fEaZ3AO3KJO5NpHqSyXJ9OcT+T494cee7//+ReOs/ddJ57ma9zN53jbjr3S/f/a7ibfsrtVJ7bs3luzea4lcpzK5XnZirPjW/h+myea7M5rs/muD775HWB63P3c1ybyXF1Jj/HtWe4Op1nOpuHfP6XRdw1NIboP40cPI0S+BI9dBLJGMfeLxJQDAKKhSmZqKKJJvtRJS+GEkJTo+zuVHn13Rr+5Afzead0D//pR4t4+7N1LC7fxe69EpIUQhH9aEoITQkiiz40OYgqB/C4TJwuA48YxO4wcTp0nHYVt1PD4dCRpBCaHkdVwzjtCm6XgiiYaFoUUfAjyyFMM4Hb5UXweNHVMLoawtTDeNwWff0adY3tVNV1sLBkG58s2khFfRdVmwZ5ed9OmodkOvqDrO11U7lzK5tCFt6zl7EPH2BfNIx05jh98RCDoQCO/YdxnTjDwNgYu1WBTV272Nq+lVVb61i9bQVb9zTT3bOZnvbNBAyJsKHh6emmZ+tWBve107unnc7dXezd3ce+Dg99jhBDwggO9Qg29RhD2nFsxglc/lOoiUsED9wgfvQOB8/PMnF2GiV+mcMXc0ycTpM4OoWeuIEreJku8Ut22g6z236IvZ6jtEvHcAYvYo1dJ37kPgdOT3Ps4gzHL09z+to0565Pcen2DNfvZ7h5P83dB+milBkezaS4dn+K+MEL/PCd9fzO95bz/zzfxo8+7OBHH7Tz00+7+duP9vE3723lB+9toqRNZ8XWCBv7Jrh4d5rr0xlOPZjhRirH1VSOK7MFrqbyXEvDtXT+v4mrKbgy+03ki/zys6upv5+vZp5yeQYuT+e5OJ3j/HSe89Nw7llmnl6fnYaz03nOTuc4M5UrXuc5U+T0VI4zxWdfTuY4OZXj5GSBLyfzfDlVOJ94DI8yAN8gYq9wEDN8HiNyFiN6Gl/sDLKSwKcGCOs+wkaAgB7E0vwYagBd8WOoITQtRkefwUeLWvmzH8/nvcWbeOXdOt6b10xTWx8OdxRNi2FoEVQ5hK6GMbQImhpCFn0okh9NDSNIQXQjjiT6EdwmgseHpiewO0N0dWvoRhJdDSKJOqrixzBi+AOjSHIAQbDQ9TCqEsTSo0iCF8FjEgqNY/nGWdXWQ2nVTkoqd7Go7HNqVvVQu9nBdzZu5E9Xb2C7Y4Sh6JdUdTpZrFnsOnKBXWMnqLdk1oYFNps2trt7GEz40c6dIXLjDuN3J4l/cR5JT9IbMPnccNEq9FPZs4OSXW3UdWxgU/8OdnXvpLtzN4bbgU+wI/TswdO1G7G3i4G9e9m6djOft+6gfZeT/sEQA64JhtSj2I0TDGrH6FcO4fSdYFA/TI+4n5Fj95j48hGHL6Q4cjHHkQt5DpzOMnJshtCBh5ijd7D7LzBoniZ88Bpm4gJ67ALxQzc4fPo+l2+luX4/w42HaW4+SnH7YZr7j7M8eJzl4WSGqZkMDx7PcuriLYzwEdbslPmstpvXF7Tzo3e284O3tvLivHYqNgTYMniELuUcu1yn2O74gjPXH3BrNsvZRzPcTOW4lspxLZUtnuF6Gq6ncwVSRdI5rqUL7517ls5xPZ3neirPtRR/h/w/yNVnmf2HuTKd56vpPBen81ycyXNpOs/l6SeSwqWpwvniNFx45n0Xp/NceIbz03nOzxQ4N53n3FSes1N5Tk/lOTWZ4/RUjlOTeU5N5nmcyUMu98siur1fYkbPY8XOYcXO4Y+dQhaCBI0gId1LxAji1wL49ABeI4ih+tBkH5YZp6NH5aMFrfzkpSW89X4NbWu76ev30t1jIMoxTHMY00igqVF0LYYih9C1GKoSxuUwEDxeDDOJrsUQhQCGHkOUIuzcq1BV107L2kHsNj+ix0ISLSwziiyFEIUA/sA4ihZBUYLoaghVDmAZUXQtjEfw4/IE2bLDTXVjJ0sqd7B4+Tbqmoeo3eDif69p4LnqUkqb9mGGz6EfvM4Lm/bwwaDMwn6NH+7dw8deF9URjdqAxJqowfaYn87xYbznLjDx5TUSw+eIRE+ROHCFxNmHWGfvsnP0APNcfbzcuYXnd67jpa1reHNzK0u3rqV55wZ2tm+lr28vtv52evbtwN7bhyqo7NjSSUPjDto2DvL5Lpnt+3S6bTGG5Am2d3npGkrgMY/i1o8geo9hxi4RHr9J8sh9xk9NceBMmoPncuw/m2PkZIrRk7P4x+8ghi9hM05hN08Q3n+NyIGvOHruLlfvTnHn4QyPpjNMTqd5PDXL46kUUzMZUtmnfySTk7Ocu3gdK3SYnV0WTRslVn3upbJNYn3nGO3yBfbKp9l/4hp3ZtJcfDzDnXSOG6kcN1OF8400RfIFiqnezfQzqWD669xM5bmZgpspuJEqfH5O4GdEnpM5nfsGMXPfzGyWq7NZrs7muDqT48oTZvNcmclzZaYYYWee8tUMXJ7OFZgpcGk6y6WpAhemskURmePcNJydgrNFKc9M5jn9KMdkJgd8g4hq+DxW7DxW/Dy+xHlM30FkwSLiixA1w/gUH6bixasH8JkhDMWLKlroWoSOLoUlpZupqdtOd6+MbiTQtBiyHEE3hzH0OJoaxdDjc9eyFEIWg4geLx63F0kOo2sxdC2GJIYwfRNs3u6htqmfvT1h+ge82O0aHo+JqgTx+0ZQ5DCiFEJWCyIGAyOoahC7TcYy4wSCYxjeUbbuEqhvGaS6aYDGNietmxRq19n5j9UN/MnalZQ0tNC9z8HqXUP82yWlfK95Pa9v6+N3yuv4582N/LuOnfxRXwff7etilRmiwztKiWKyMTiGPXGcPvMQSvBLQtFzhKMX0MYvMTh2kp1SlF2eKM0eH02ajwbNpMbjom5wgE92bKSsYytNXTvY0t9Ol2OI9Vt3UtOwgcbWHaxet5fm1p1s2NDJli29rKjfTHuHiN1mYXcEEJQxJP0wonYYUf8CyXsSJXAKK3qR6MQtRr54yMTxGfafzjB+JsPo6RTxEzNYE/dwBa8ihK/gG71OePwrEge/4sTFO1y6fo+7D6d4OD3D1Eya2VSGfC7/tRQKIJ1Kc+nyNZLjxxkShtneE2fX0AR66Esu357kyoMp7qXS3M1kuJvJcTudm5PqVpo5uW4VX98qXt+cI8/N1JOa7Zn3pJmr424VJb7+hFS+KGf+66S/maupLFdnMwURZwvR9moKrs7C1W+Q8MpM8f4TEadzXJ7Jc2kqNyfixakcF6byXJiC89NwYbYo5BScK3J2Ms/ZyRyTmfw3i2jGLuBNFAgmzyNLUTTBJOaPEjJDePUAuuLF1Pz4zBCWHkAWTHQ9yrYdNlav6UKUYvh8w1hWHE2LYBhxFDWKqoYxjYKEqhJGEoOoShhVCaNIflQljKyEkaUQkhjEMBIMOvyUVm2ncY2Tvb0RBu1BBDGIzz+CrkVR5DBeaxhVjaDpMSTRh+Ax8fuTKGoITYugaVEULUF7t8nGHRb1bQLL6/uoabXRuNnNZxv30Tg0SJOzj/qBfXywayN/tbqOt3e08f3aEr7XUME/WbyAf7x0Kb9etpz/rbqOsm6dIeUopf0mTe4onxuj/LTPzqsehQ9EjSUeLyt8SXZEj+CyjuFxH8TvP00wcBojfBIpcQLPwdNsmdjP+okxNo0Ns9FU2evzsicYYe2ASPOuPpq2d1O/bhe1TZtZt34ftdWr2bW9E1PU0Z0i4oAL2aHgtqk4hgwUKYFHGsYjjSMbRxD1wyjWCYzQOfwjV4kfvMvIiSlGv5xl7FSWkS+zhL+YxjrwEClxGyF2DSlyCd/oJUa++IqT525x7dYjHjycJp3OFGXM/pKU5LM8ePiIm7cfcPf+FLfuTXL/8SzX789y6d4M16fS3E1leZCD+9lCg+ROOs+dTJ476Rx30nD7yb00T0nluZPKc7vYULmTznM3DXeeNFjSeW6lc9xM57hRPN9KfZ1CNH5W0qeiPk2bs4XIOVuMprNFGWfh2hOeSY0L0bLAVzM5vpp+SiFC5rg4WUxXZ+DCdEHKc1MFIc9Pw/npfEHE/DeI6I2dx5+4iD95kVD8DJLHS9gIEbUi+IwApuafS0l1xYfXCGPqUQw9ht1usnOnDV1LFoQzYphmHEOPoiqRuSgoCD4UJYQk+HA7dTQ5iK6GEQU/khJC8Phxu7xoeoyBIR8VtbtYsWqAprYh+ob8SHIESQxiWUkUOVyIiIIfTQkS8CWRRR+yFEDTY3OpbzA4wdbtHpbX97BijZv6tW5qVg3QuNZGw8ZBVmwaoHZrD4vXbWfh+m0s3rqDivbd1HbvpEXs5rtN1fyzzz7hn378Pr9fVkXNHoVt/VE85jFM31kU/SQ7XSP89fpd/PWmfbyyz85Pugb4L3v28b2uDn4wOMCbTg9loo8NYoTd0QnWDQ/TmIyyajRGXSzAeq9JRzDClrH97ExOMBg5yO7QITb4x1nauotly1dTW9PGnh0d+CSdgEdA6esjIHrQbDYcHV0ERBVPn42+PT24BkScNh2XM4DbHUOQxpH1Q0jGkUIjLnYJ/+gNokfuMfLlDBNnskycyTP8ZYbAF5MYE/fQR+5gjd5EjV0kfugqJy/c4cbdx8yk0kUZc78kZS6XI53JMTmT5+aDLKevpzl8aYaJ8485eX2Kqw9T3E9nmczneJzN8jCb5V4my510rtgZhXtpuP8M99J57qVy3E/nuZ8udFFvFymInC2ev87tdI7b6Sy3UjluzOa5OZvn1myhQ3pzthBxn+X6TJbrs4X3Xpsp1I5PRLz6d+rUJ02fuXT2SSo7ky9GyyyXp3NcmoKLU3BhqiDkhWKdeXEaprLfIqK/GAmDyXN4A0cQHAoJXxSf6kMXDaxiJNRkC1nQUQQvqhzAa8UxzDiWNYzPO4ppJDDNOLoexetNFupCNYZlJvB4vHg8XnQtjOixUCQ/uhpBEP1IUhBFDiOLQVwuH5o5yoAzTvM6F9UNnWzf7cYyRzCMBILgw9DjmEaCgH8UVQ7gcmhoShDTiBIIjuO1hnE5TDweH7vbVVatF1i91aJ+rcCKVjsNq21Ur+yibMVuKld2ULFyH1UtHVS3dlC2ahdLV35O884OdqsSjQPdfLCljZ801fDTlma+X9fI36xooWqXkzWdGs37JP584QpWbnXjdh9ENo7RbUuyxRHhvd0DvL5vgI+7nVQOaXx3107+tqebv+zs4PnBAd6VBF5x2ZgnCfzC6aDGIyOHD7IrNMGCIYH563by8i8WUra8iX27e5HtArrLRdRQMR12TKcD0+XEdNow7IN4Ojvw2m0ofX1IvYOoQwKOLjsD7TZs/QouVxiHO45DGMOlHkK0TqJGLuBNfkXk4B2GT0wyfirNxJksyROzRI/PEjj8GGvsLubILSKHbnLozD3OXnnIrXtTPHg8zczsDNlslmwmz8xsjruPMly/l+HC7TRHr2RInEpjHnyMMHYf6+gjxs4/4vK9Ge7NZpjKZ5jK5XiYyfOgKN+DzDeR40Emx/10jntf4+mI4+4zo4nCvVwheqbgzj/A7WdT3pk812fyXJ+BazPMpa5/l683fQrp7FdPIuVMoeFz6Yl8M4XzpelC42f625o1oZGLREcvEBs7h+Udw6uYRL0B/LoPU/Vi6QE02UIRDVTJiyr58JpRTCOCZcXx+5KYRgxNCaPIIQTBh6qGUZRQIfWUQ0/TVSWE6PEiiwFEwY9SfK7IhbTVNJOISowNW5xU1vdQ29TDnnYFWY6iKmEsM4FlJvBaSWQpgKVH0ZQguhpEFv14hABe3wjh6CHsTj8bt7oore2ktL6XhnUSbVsMWtaL1DcPsLR8GxUN+6ha2c6KVZ2saOpgyfLNLKv6nPVbBwjGDhEbPko4uZ8Bl4RD99ItG7T1DNG4r5eKnfv4xaoW/mJxCT+vqefdVetY0LqDirVdbNglsHcgiFPcj2WcQNOO0mlP4hQP0OoI8nGfwF+1d/F7u7fzna49fLe/h4/6PKzu9rHWSvJRdydl2/eycWsv23cNsLJpMz0dgwR0LwFFIyDK+ASZiG5guJ2YLjtelx19oBetrxe/w4l3yIbY3oE5MIQ+aMfTNYinx4Gtx4FrSGdowGRg0I/DFccpDONRDiCZJ9DDZ7GSVwjvv8PIsUdMnE4xfjrN6JezJI5OEj38kNCBe/jHbxKeuMrYF9f54vRNTp6/yYXrj7h4c5qTX81w+OIso6dSRI6lUA/MMpCYpCtyn57oPTzjD4idnuT0zWnuzWaZyeWZzsPjbJ6HmSwP0nkeZCjOFHM8zOa5n85yP53lQTrLg3SOB89EyrvpHHeLshbuF0VN5blbTHXvpAvX91J8jbuppynz7dQTgfOFCPkkMhaF+0aejERmn3K52IG9OJ3n0ky+IOEUfPX3iRgZuUhy4iLJsXNYegy/qhPQTQKWH58ZRFe9aLKFpYfwmjH83gR+bwKfFcfQQoVOpRpEUwodUUkKIEk+ZNmHogRRlBCGEUPX4shSeC61lMQggsePKATQ1BiaGkfXk7g8ERqauyir2Ud5XTvt3SaWOVroqhoxZDmIzzeMoUcRBC+aHkHTI+hGHMMaZ8gTYV+vl7qWLhZXbGdRxV6W1nSxotXFyjUCLeskGluHKK/dR2V9OxUr9lFV305F7V4Wl31Oed1eFlR8TvnKvazaNMjWdpn2PhNJSeIPHCQYPoCghDADY1iRCURflH0uD1v6+1mxazcftLbxen0j77as4b3VG3ln1Ubmr97Oqj0OPu8z2eGKsqxD4F+UV/KbK+v5l22t/O76dfynrft43nWAl9zj/Lyrm/L2QXqHDLp6RVa2bEfyWCSCSUyPRlC18EuFmjFm+gmpBqbLjTY0hM/txuewI3TsxW+34bPb8dls6H39aL2DiN39qDYPrm4bnl47qkOid08vA112HEM6TkchcjqFEQT9CFrwNGbsIv6RqySO3GXs5CRjJ2YYP5UhcXyW4OHHGBN3EGKXURKX0RIX0ZOXMUZvIA/fRkjeQxqZRBibYmj4MR2Rh+wKPGSz7z7bfHcYGH6I9/hjjl+f5fZUltlcjhQ5prI5HmVyPEgXRHyYyc3x4BmeCHp/7t5TYe+ns9x7QibLvXTua+nvkxT4TjrH3bnatZjiPklfn0lbr81FzGcH9XxtgP+EK1/jaeNn5ttS0/jEFYb3XyQaP45PDRP3h4j4gvg0H97iyMJvhgj4ChJaRhRTj+A1Y1hGtFjvFYXUYqhqGEGwUNUAuh7BNAuNGlkKY+gJJLGQihYaOBEkMYQshfFao6haHFmL02uLUN3YTVntPrbv8mAYSQK+UTQtgqqGcbstTDOBaiSRjVFsQowtewSaNgywvHEfn5Rt5K35q3h3QRvL6nqobXPRvEmlaZ3Ehm0Wm3eYbNgqs2GrQss6J2s3S7Rt9NDUZqNh9SCflG3izflN/GL+Kj4u2cjimu0sr9tFXXMnq9b1sn6bnR0dMvt6DYYcAYYcXmQ1SjA8gS88hl30ooVGGNB8bOgZoPLzLZRt28Q7zU28uKKOH61Ywb8vXcrvLl/Gb5WV8G/qanijs5d3jeP8ReAqv7d2Ex9v2sXeTpFde51s2TqAqUYxJS8RI4xXNAjIPgKyn6gZJWqGMV0qUd2PV1RQbQ7k/gEspwN9yI7X6SbgkTBsHoKigdDnQLMLBEQNr1tC6usn4BHRbS4Mp4yn34Wjx4mtV8TWr+IYMnE5w7jEEdzKBB7tIHrwFMHRq0QO3Wb45GMmzqYZPpUmenwG38FHGKP3cIWv0qmepdu4zB71Aru0y+wyb7DVuMl27122+R6xyXxAm3aXNvU2W323EQ894vCVaW5MZpjKZpklz0weJrN5HmfzPMrkeZjJF+TM5r8m5d/HU4G/nvrez8DdTK7YNPrlmvNp3fn1htCN2Wxhu2aGQo05k+PGbJGZ/Jy8V6YKGzVX/yERRw5cZ3jsPKHQQSK+CPFglLA3TMAbJhJM4reiWHoQvxWdi4SW8SQlDKEqfnQ1iCr70bUoZjEF1bQImhpB12IYenwuEmpqdG6MURhbPJkxhpGkELIWo3sgQH1zHzUru9nTrqFqCUQpiKJG0M04ihbD5g6yp9ugdfMQta3dLK7ZwUfLNvLmJ028+kEdr3xQy8cl61m9Xadxg8SKNhdVK/upWdlHdX03VSs6WNHUS0NLP20bPazbIrNlp8nOjiDlje18vGwd80rXM790PQvKNvDpsrUsKN/E/LINLFq+iYVlG1latZWyFTsor9tBw+ouWtb3sX6bje37RPocQdxyAl/gIIriR1csBLfCvo5u+l0i/ZLO+t5+lm3axILPN7Giu4dmp0iDHuPVrdtYtHUPyeET2OwWbes60JUwhmgRkP0EFD9BI8xweAS/HsSrBIn6EvjVAIZLQ3PKBGQLzS4SkC28golqV/DLfgy3iWyTiZpRQnoQy6MS1S0spwe/S0QZtCMP2jHdIvKgA3nIidBnx91nxzPgZqjLhr1fwD6oYrOZ2N1hHNIwsnkUPXIO/9gNYkceMHZymrHTKZKn0kSPpzD3P8QVv0V/6Aa79Musd55hnecira4LrBG+ok29RbNyhwb3TVa6r7HFuI1z7CHJ85Ncup/iYSbHbD7PTD7HZDbPo2ejZDb3jdePssXX2Wev+RoPsgUZn67XFdfz0jnuZrLczTyNqHfT2WL6WuzOzua5Oft0tHJ79snaXJ6bM4V1t8LKW64YJWHm27qmE4dukhj+knBogngoTtQfIRaME4+MEAmNEPTF8VtRfGYUy4jiNWOYeqSwrqYEUWT/nJSmkUDXYmhqYcwgCUFUJVJ8XViLU5UIohBAkcPFiBicG/Z7XF5EOcLmbQ4aW/qpbuhkX5eF5T+IR4ojqyPs69JoXd9LSeUm5i9tpbz+c5rWdtG8toeWdT00re2haU0v9S3d1K/up3GDh5o1Dsoaelle10NFXRellXtZsGgLZZW7qVjRTlV9J5UrOiivbadpjZ2Smp18WrKO+aVrWVi2noXLN7CgdB3LqrawtGozyyo3s6h0PQvLNrBg+Ubmla7ls7KNLKrcSvnKPTSs7aPtcyebdnrY0yGybVsnWzbuZPeODtr39iILAfzWKIYaw+3S6bNJLKxcy5K6jVS0bKN03W5WbO6ma8Ckq0ehdU07uhwkHohjeQzCRpigFUKXTIJWmIgvQdSfxBC9eGUvhmAg2RQCWgRLCmDKYUw1iqGEEV1efEYCXQ6hy368ahDdo+FTLCxBx9UzhO6S0Jwiit2NPOTEcAmYbgFlyI48OIQ8NIQ0aMPT24etowtb1yCDvQL9AxoDdj82YRinegA5cBot9hX+/bdJHHvMxPkMBy7mGT+fJXp8BmXsHt3+q2wVzrHefZZmxxlanBdY5bhIve0KDY7rrBJusM64Rd/IPSKnHnP29iwPZrPMkiOVL+xuTmbh8RyFqPk480wULZ4L8DUezUmZ/xoPMnnuZ3M8yOa5n8kW0uDMkyhZqCsLI5aCmLdnKVLYX70583Rx4fpsjmvFOvNbRTx45CbJ5FGi4TFG46OMRIZJRoYJB2IE/HGCvgJ+byEVLdSG4bl01O9N4jXjyGJwLto9ST+fXKtKBF2LF0cLEWQpNPfM4/YVBFWjiEIAWY3RPeCjvrmPqvoOPt8hsGWbk4amPSwtW8cv3ivnpdcW8LPn3+dHf/s6Lzz/JksWllK6uIya5bWsqF1Jy6oNrG3byabNg2zYrtK43s2y2i6WVXdT3+amfq2LmqZ+GpoGqG/oo7xyL+WVeygp20Fjcx+lVduYt6SNeUtamb+klflLV7OwZA2LytayqHQNi8rW89mytSxcvpGS2u1Ur2qnad0Aaz53sn67i3VbBmlbu4+6FW1UlNdRsngZJQuXULJoCasaWmioW8e8+TUsXNxEafk6lldvZNWafmpWdlDduI9Va/pZva6fptZ9bN46yOo17SiCD6/iI6KHsEQTQ7aKIkaI+OL49TCxwDABI0zACBM0o3jVEJYSxNCiWMYwohDENEZRlCSKmkBRYggeP4LHiyIHsQ8qeJw6otso7BULKpJLwhA1dKcHzeFGdwkYbg9ejwepvwextwt3VyeKzYln0IXsUhnsstHX6aCvV2HAHqbXHmdQHMdlHkMMncU/doX4kXskjj9m7Gya8XNZRs9k8B5+jHv4Hp2+66z3nKPFeZb6/jPU9l+geugrGpxXWX4AZuMAACAASURBVK/eojN6B/+xR5y+McO9mRyzQArmpJzMFFbJHmfyPE4Xyfw9ZH+ZR9k8j7Lw6FvS37kubirLnVR2bv55J5XnzmxxFlrk1mwhVb0+A7PflpoeOnqTROwgifAoo7FRkuEkw+FhYqEkAV+UoC+OpYfwmZE5CS0jOpeemkZ8LsrJUghVKcwYDT2CJPrwuC0MI46qRFHkCLqWQJYiiFIQl8tEU4JoSrAgpRhEFCIMOWPUt/ZT2zzIotIt/PDHH/A3P3iLH/7wLf7iL17i+99/iZ/85DVeffkdXn/xNaqWLqO+rJS60lIWf/g+FQsXULl4CeVLqqhv3EN5QzfVzXaqm5007wowTxzlJSHCG84oS9wJ3trqomSnQskaG+Wre6lZ3UV14y7KqjextGoNC0pbWFS2mvlLm1m8fA3LV2ylvqWd1RsHWLt5kLYN3TS1bqe2bg3l5Q1UlNVQsriEmuXVVJcup2rZMuqWl1OxdAkVZZV8+OES3nhrES+9vpjX31rOp5+1sHaji9b1NtZsdLBuo4PtO5zoRoKeHjeta3ahiF40j0ZA8eGTLEzBIOqLYcgmqkfDki18shev7MOULAJaGEP049MjWEYM+5CO6A7gdgdR1GEkOYnLE8btCaMawzjcAQQpRnefWriWI9jsOrIaRpICCE4NwangcYioooYpaWhON6rDiU+UUR0CqlPEJ+uYHhHV5kFzSmhuA8FpMtgvYndY9Nt89NmDDLrjDAgjOPTD6JFzBMaukzz2kInzKQ5cyjB6Pk3sdBr1wEN6AlfZY1xlveciTYNnabRdpH7oIi2ea+zw30I7fJ/jV6e4M5VmOpsjnc8znc0ymc7xOF1o+jzh8TcwmX2WZyJs5glPxCzWp5kcDzPZYof32W5uhgepHA9ScD+V/3rjZzbHrdm/T8QvrjMc289YbJzRyCjD4WGSRRFDgTgBXwxTC6IrAbxmDJ8VR5H8GFoYQwtjmgksM/l0O6a4zqbIQSTRj65FCmMLIYAsRVDkKIoSRZbDCIIXl0PD7dKR5RAuTwBRjLKv02TzbouVa10sLd/BT5+fz9/++D1+/rMP+cnfvsOPfvgaP/nxq1Qur2HVijrqy0uZP/8TFixdTGnJEpaXLqVsySLKS8pZ0bCH5fU9lK+0UdXiZm17jD/vM3luSzfPbe/nX/c5eEmW+I5N4g96Ff540EeZFKe5dStNzVtY1bad1nU7WbOxnbb1Haxe307rmt2sbNrIiuomykurWDR/EQs/+ZRlCxZSunAxteXLqS0vo7JkGTXLSmgor6BueTmtDQ2Ul1Xy6bwyPvi4nLc/qOSNdyp598MGGpq6WdXaR0tbPyubu1i3oQ+bw8fgkMqadXsQPAZhM4zhUQnrASJGCEsy0EQdQzEJGkF0l4rpMdBcKu4+N6bgxTMkIbp0PE4dwWUhiQF0PYHT6cfpDqJoCdxCCFlLIsgJnJ4Iij6CW4zi8ERwChFcYhS3EMHh8uEWA7g8PmTJj+jWcQwKeBwKlhpEcuuYig+/EcCQDCzRwqf4sGQLj11Akw0MLYDs0ZE9BrYBNwO9ArZBnf5Bi15HEJs4hug7gRY9T/jQLYZPPuTg+RRfXM4xejaN7/BjxJF7dAWuskU4zxrHBRqGzrLKdprd5leo+29z5PJjbkxmmMnnSJNnJp9nKvts9MsVyOSK93LP8DR9nfw7PJWz8G89yuTnBJ+TM5XjYQoepPJzUfNucXRyexZS3ybiF0evMhqbYCw2xmhsjGQoSTyYIOyPEQkmCAWSaLIXUwsR8CUx9UghEuqRgojFFbZn90k1NYpuJFDUgnCF9bYQihxFVWLoWgKP4EeSAjgdGoLHQhQDCHIISYkx5IyybptMTVM/pVW7eP3N5bz8yiJefvkzXvj5R/z0x+/wox++yssvvs2H73xIbXk5f/nu2/zmKy/zhx9/wF99Np+/+ehDfvjhZ1S2DdC21Ufb9iDbeibYNXSAl2xBnvu8j+c29/A9hwf1/CH+eLCf57Z08Nz2AV52+1g4fz5LP5tP+eKlVC4toXxpKSWLl1K9vJLlS5awZN6nLP7kI8oWfkrppx+z7OMPKV/wGTUlJVQuWUxjZQW1pcuoWbaMxopKVlZWsbJmBa3NbbS0fs7H82v4cH49b39Qy3sfNVK/soum5h4aV3ZS17CPVc2drGjYxtr1Hazf3IVS/IMOan5CegBTMFDdKl7Vh0/zo3k0goofzaFiuAx8khdLMFGcCqpHQ/HouG0yhhrCaVNxOXQkwcLj1pAkL4LHh9NhIkph3GIItxhmyBnEKcZRjAlEZQRRGcYpRhDUBIIcQRDDuIUwghRF05K4XAFEIYIohtCNGF4zhq4G6ej2sFuO4JL9GHoAU/VhKAaaICEPOZBtLjyDThwDTpxDIi6HgcPhxeEK4pGSuJVx1MBxgmNfET9yl9GTj5k4l2L83CzDp2cJHX2Ma/gWnf7rbJMvs8Zxhq36BVzJK0ycucvNR7PM5AqLerPAVC7PVC5fjH45pjJ5pjJ8jcnMN4iYgck0TBefP4mYjzLP1JlPpEzneZTO8zCdL0iZynM3lSOV+7aIePAMY4lxxhJjjERHSYZHiAeTRANJQoEkQV8CrxHG0sOFkYVZ+AUHfMni9/9i+LwjWGYSyyxs1ChKBE2LoeuFtbdCs6aAJIZR5CiCGEKUw8hqBJfHh8Nl4XR7UYxhJGOclg0Oyuu6KKvczauvl/HCi5/xwkuf8cKL83jh5x/xsx+/zc9+9gYvv/g6NZXV/OcP3ue5H/+Y//WV1/hXb/yC/+O1N/gXP32R0k0OtnWP07zFS8N6jVWbTd4VRvhHW3v5n7cP8s/b7Xxf9fNb7UM8t6WT57b38hd9Eu9+8gnzPvmQJfM/YcEH7zLvnbf45J1fUL7oM6qXLKBk3keULfiE8kWfULn4M6qWLKLss/nUliylZtlSqpYsZlV1Fauqq2msqKSlvp7GmhW0rFpD7Yo2lpa28tmytcxbvIbFJRtpXmenpbmfhrp9NK1sZ3VrB709Mrt3DrF2UyeaFkITTYJ6EJ/qRXJIxPwxAnoAn+YnoAWQnTKSQ8Ir+/GrQSS7jF/24Vd8SA6ZoBVGcikIDgnBIaGJOqqgIrokXDYBQ/HjGBQQ3DoOh47NYeLyBBGVOG4hgiDFENUYujWKagwjq0lEKYFqjCIqw0jqKLI2iuk7iKKN4PQE6LKbrHNFqTaOsENKoFtJdCOCaQbRFBPVIyMMOpAdHnyqF1My0CUdS7VQXQqqU2agvZ/eDgfOIROnPYDdFUXUD2BFThEev8LY8XscODPFxLkUE+ezRE7MII0/YK/+FdvEC7TrF3BFLzF84haXbk/xOJVmNp9nNptjKpNhOpNjOsMvk/07zD3LM5XJF2Qtyvm0UVSsI5/MMVMZ7s1muDOb5fZM9ttFHE0c4sDwOOOJUUbjY4zF95MIJQlaUYK+JAErQdCbJOQfIegfxmfFCQUK1wFfEq+VxGsNY5lJTCOBqkRQlQhmMToqcqh4L44sRZClCKoSQ1HjiHK0mBoFEOUwbiGEqA6zt1Nnee1eKuu6qarr5PU3y3n+xfm8+toS3nirjDffXMobbyxgxYpW1q3ZSHNjEz/4+GN+46XX+K1XfsHvvPwGv/3K6/yznz7Pm1VbqF2rUNsmUbnKRW2rh7eHovyPO/r5jhzn3w76+VfdKn8kRvgPSpT/pcPNd/sV/uS11/k3P/gr/s0Pvs87H77H8gWfsuD9d1j2yYcsX/gpyxd+Ssn8D1m+8GOqlixg+YLPqF66hOoli2msqqC+YjmNleW01K6gtaGBproVrFvdRtPKVpaXr6SieiPzlqzhvU9X8sH8Zmqbe6jbaKduwyD1a3pZs74HQ45gG1RpW78PRQmQCA1jSha6qOFVvFiyl4AewJILX97WPFpBTDWA4tQIGSFUu4I8JOKVvWiigeLREJ0yolPGkC3C3jAeuxvVoyDYBCSnhORUkDw6Ho+BKAYQpQCC4MPtMvF4TNxuHYddwWFTET0BFDWBqo/h8kQR5SSyOopmjGNzBuhy+xk4coV18bPsCx+nTxlBMsdRrFGcQgC3p7iHLHox9SDBQBxTD2DpPnyaD3HIxdC+TlzdAyiDbuwdg/Tt7qFnbx+OQQ3boMWQPYhiHkL2HcWMnyVy4DrJY/eZOD3LyKkUwSPTaBMP6fZeZjByDSF5hdixG9ydTjGdLaStM1n+q5nO5JlK55hM55hMFerQh+ks91Np7qcyPJjNzvFwNsvDdK6YykIm9y2bNfvHjvDF+GEOjhxgInmA0dgE0UCSsC9JODBCyD9KNDhOyD9KODhK0D9MKDCC35vAa8bQ1DCWNYxhJND1ePHrTEEUJYzLaRV3SQsCulw+BDGIRwgiy3HEYu3hEkLYHD5EJY5HStDV76OhtZ+y6nbKq9t58+0afv7SAl54ZQkvvbaUn74wj+df/Jj331/MkiXlVFeuYGFlA8s2dVH2eTev1azm99/6kB+UNrJ09SAr1ipUtXhYvtJBbYvAJ7Y4/8OOAX59l43f7lX5rpTgPwphfs8d4X/q9PDnUoR/99Y7/NM/+x7/+L/8KT//xass/uhdFn3wNhULPqVi0Xyqly6ifOF8li+eR23ZUqqWLaG6pISVVVU0VlWyurGB5oZ6GqpqWLOqhdWrmmld1cKato1s3LSXZcvbePeTet7+uJ63P2ygdvUArw6F+SO7l7+x+3itT+H9fpUFe2w0bu5GknwYooEpGQQMPyEziCEahSaN6kN1q0S8YXyaD100CehhdI+B5tKxJC8+1Y/sVtFFE8EhoXg0FLeKZ8iD5JJwDznRBQ1V0FBEA0MN4HEbeK04XiOKIlpIHgNVtDBULx6XjH1IwGFTCPjHUI0kqpFA1uIoehLVSCIIQfqkMNXhk1RETrN17Dz95gQ2eRjROoBLGcYuRnHJcVRzBFWPoxkJ/MFxLG8CQ49iqSGcfU6cvU40l4Y0JODpdeDsduIaEOnrdODol1CcBp5BEXuvG8FhoJnDKNYhPMZxlNhlvPvvYO6/S+D4JPrhKWInH/FgJsVsNs9MNs/sE9EyFK/zzGTyTBeZyuSeypfO8jiV5XE6y+NMkeL1ZCb3zGeyTKULzx6lczyYzZLO5r5ZxPGRLzg4epj9w4cYix0gERolGholFp4gEhwlHCgIGA6OEvAl51bcnmzX+KxhDDOBasSL9WAEt8uLYSQKe6ZqIR0VhRA2m86QQ8fh8uIWIkjqBC5pnCFXBKc7jCjHkLVhdN8hdncFKK3ponrlAG990MhPX1rA868t44XXlvHj5+fxk59/zE9+8g4/+uFLfPrRQuavaOKHFU38pK6N7y2r4TsfLWHZhgEat2k0f25R2yZT2eymeYNOhTzOr+8Y4Ne29vP7/QaveA/xPXeY5z7v4bkdvXxPDPMfPvqE3/jrv+TX//N3+fGrL7Dg/bdY8N5bVCycR/WSz6heupDqkiVUli5j+dJFVC8vpbKkhPqiiA1VVaxqaGTlikYaaxtY27qW1pY1rFuzmfrG9Xz4aS2vv1vJO5808v68FqpXD/D/9lg8t8vG9zSTeYk4z3V5+NddMtWbBxE8hXGCV7OwVAPRIRLUAyguBVOyCFthTNnAFHUs0cSSfKgeA0v2E7QiqIKBV/WhuFV8ehBdtpBdCqpbQ3CIiE4JrxZAdKp4jTCq6EWRCrNiy4hgqAFUyYupFb6RY+kBFNFEdGlocgBdD8+hqGFULcLQkEJn5CA/9ozxrn6E0tBxbKEjDIkxRHMc0RjHqSRx66NIxiiKPoKij2D692P4DiDrI1i+UTQ1itOmI7pNPA6FoR4HA51O3HYD26CKY0BGcSiYLgXV5sF0y4SsQgm0bZeCHjrK2WsPOXXlMaeuTHHuxgw3H6VJZ7PMZnLMZHPMZHJMp/PFNLUg22Qqy2S6INNUOsdUOst0Ost08TOzufwcM9k809kck5mCdA9TWe7PZrg/m+ZekTszaVKZ7Denps5Bk4nkIfYPH2I4Ms5wdILh2AES0f1EQmNEQmOEAiNEQqNzUdBnJQj6R/FZw3jNBIaZQFLCKMVv4qtKGF2Lo0gRdC05N7JwuX0IUghZiWNzR/AlLhLZf5chaT+CcRC7OEJXf5CNO2SqmvqobrLTsknl/U+b+elLC3jzvWo+nN/Mx/Ob+OiTepYsbaB55WpW1a2ktHUdf7iggj+YV8YffLyMPyttpGKrg5U7dNp2hahq8VBSb6OyyUG9OM4/2W3nN7tE/lRJ8F1XiD8Xo/z+oMk/2tHH7/Yr/PGCEl5YUsrP5i3ijXfeonTeR3z27i8onfcR1csWULVsIRUlS6gqLaVi2TIqS0poqKqiuqyMldXV1FVU0FTfQEtTM02NTTQ1rmLD+s2sadvI+x8s5pVfLObVdyt4+9NG3vushcZNLv6m38+v7XXyHcHkeX+M5zpc/HaXQOXnNpxuP7FQAkvzYipeQmYIQzQK/5OCGSZshfEqJj7JwC/riINugloQr2wRtiKEfVEkp4wle/FqASzNj6l5UQQV2aPgt0JYWpBIcARNCuC2q3hcOorkw9BCKKKFofoxVD+KaGCqPlTJwOOUkT0GiuTFNMKYRgjBY6ApAVTJovPAKX4g7ucj33He1PcjHTyPqA8j6UlM3wRm4CAeNYGkj2B6J9C9E8j6MLpvAl/oELp3At0awyNE8EgRFC2GpkWx23TsTh8eKYzdbuCyyShuFdHuxlJMQt5CCbS304vDPMSXV+8zmUqTz+fI5nLMPolWxfN0Ost0OsdMJstsNksqmydTJJ3Nk8rmmcnmmM7mmC5KOZnK8iiV4VFxdHFvJsW9mRQPU1kepbI8SuV4lMoxmS5G1EyebDZP/ptE9DgCTMQPsz95pMDwEUYSh4iGx0nEDhCLTBD0DxMJjc7Vhn7fMJaRLDZoEqhKGFEqbMjIShRJjiHJMRS1IKCsxHELIdyeIIIUQ9VHcUgj6PFLRI5Msak9QvMWlYqmfpbVdrC0toslNd2U1g9Q3jDA+5+28vwrS3jxtWW8/GY5L71WyiuvL+PDjyuoX7GG9as3UrdhB99bvpLn1+7hxdZdvL2+k5pOlabdOqWNQ9SvlWncoFDdZKfOPsJv7HXymz0Svzuo83/bLf7Q6eV3+3V+bY+df9kl8EeflfDSwhI+rqjng08/Ztmn71Hy6ftULZ5HzbKFlC2cR1XJUipLy6gpr6BqeTnV5RXUVddQW1FJU10drU2raG5qYd3ajaxuWcPqltVs3LCNdRv3sqxyLe/NX8nb81by7metrN4q8tPBIL8xYPJ7Dj//l9PPv1cS/J89MlXb/z+63jI4zjNL38/+dmfGyWxmAg4Nhpw4aIcnOxAyxswgy2K1mKnFzMzMrGbmFqNlkMzMzCTLknL9P8gzu/WvTFedqn67nq9X3+ec95z7aaNdZECvMaNV6DGoTVh0VgxqI72WXqw6C3KRjF5TFxaVEWWbFL1Mi6JNjkllxGroQqvQo5FpZ/2HlEaMOitqpZ7WFglatRmlzIhe041W3Y1KbkEhM6NQzG7NqNWdKGUmZGIdCpkBtcqMSdeFydCFSqFDLTegVpqwmgYw6nqQSbVIJWpkIgXmg6dIHzlJ2u5zRPUfpfvIObS6AfSGIYymYSyWXVitoxiMQ2j1/eh0fbNL4Npe1No+9IZh9IYRJLJuRLLO2Q0hwxDtIjMdIittIjPtHXrEIi1SiQqJWIlaYUSv7UGjHaaioZPipl4OX7rL7ckpHk9PMTk1w6OpGSanZng8PfMv4Kamf2Jqana38tHUNBNT/1TKae4/mnqikLM14b3Jae5NTvHg8TQTU7Mq+fDxbFo6MfUTj57A+2iaf6W9D6d+Ynrm34AoF3fTb93NSM8+Rvr2MTIwxkDfXvp6dtPfu4fuzhFMhr5/1YazTZp+DPoBjIbB2Y6ppm92g0Ldg0zZh0Q5gFg1RIe0jw5pF3L1AHLVICJpP/WtnRRX60jJlVJUP0iN7CgBse0Ex4vwiWjCO7wB9+Aa3EPr8I1oICCinh1OiaxY68ny1W4sXSVg8Y/OLFvhwrLlO1m+dBsOOz1JSClAEJ9HaFEz4RXt2MTk4JpSgTC3A7+YZoJj2/GPrMczsIzASiPPFTfzbEU7bzdrWdhq5P0mDX+sV/FfJS38rkbGJx7+fLFuIz9ss8NW4ESIjyv+rnaE+QgI9/Mi0NMNf09PQgODCPLzJyQomAD/AIShYcRGRZMQE0tSXDwpSWkkJ6aRlZFLWmoG6Wl5pKSX4OGfzBaHcNbvDGOdTRheoUUsazLyVHkb89q0LNYM8CexhT/Vq4gskyOWmFDL9Vj0nXSZejBqzPRY+ugyWtFJVWjkKvRKLSaVAZPKhFFlQivToZPPKqi0XY5OaUAj12IxdKHXWmlvVZKXW0dxqYTGJgt1DUbKq5TUNeppae9EphxCrh5Eox9Box1EqepFqe5Gp+vFYh7AbOpDozYhl2pRyvWolSaM+l7EIg0KuRGJWMPIngPcmJji1J0HXHjwiN7dh9CoujAZ+rGYhunqHMVkHMJsHsZo7sdg6MJo7Ean78Jg6Eev70ej7Udv2oXOOPIE1n4Uyl5a2w00Nmvo6NDR3qZE1KF80vTpxmIZRWPYTVVTN4lFGkaOXeHUtXtMTk3PQjL1E4+nfmJyaoaJx7Px8PEMDyeneTD5RCEnp3k4OcXE42kePZ7i0dSsUj7+Z0zB1PRsyTc9DY+nYPIJeJMzs/GvevOJok7PzPDTz9WISnEPw/37GekfZ3hgjMH+ffT37qGvZze93aN0WYfpsg7PQmgawGoexKCf7ZDqNL3otP1o1H1otQOotYPIVAOozQcwDZynRTZKk6Sf2tYuSqpNpOXJiUxpwS+qGi9hFT4RjfhGtRKVriEqXU1wvITgeAneEc34x7QRktBBZLIYB7c0lqwUsGi5E8tWu7FslRsrVgnYvs2b0MBoQvyDEQaGsXy5DX/7ZhPfLN7GotUOLFvvyjanGKLSZYQlinENKEXgV4R/sYaXyjqYU9bGG81aPmrSs6BZy5+aVMwpbePlSjHfBETw101b+WarDWu3byXI2w1Pp50Eeroi9PchxN+PYP8AggMCiRKGExIYhDA0DGFoGHHRMcRHxxAXFUNSfAopSRmkpWSRl1dMTm4Zzm5CttgFs8kxig32EazbIcQnrIS1LRZeqpezXNePY/cYb7fq+FODmvAyJe0dBnqsg7MmXioj/V2DGDUmtAotBoUGrVyNTqnFrDNjNXShFKvp1Hehk+tRS2dnUv85m6pXm5CJlEhEOmJiSxHG1JCWpyQ+rQNhXCMRiS0kZElJzpaSkiMlq1BBTrGcvFI5+WVyKmq1NLaaae8wIZeZ0GqsKJVmdLpeOq2jWCy7UKl70Gj70Fh3cejiHU7eesj4+evItP2o1V10WndhMQ9j/OcfumEAa9cuzKY+rJZ+erqH6ekexWwewmQZwtq9l86ecUyWEQzGQXSGQSQyC+0iA3KFBYlYi1JuxKDro8s6SlfPXlol3RTVGMisMVKn30/P+AWmZ2brwof/BO/xNI8eT/9LJR9NzfwLtun/o5bTM09ieubJ7zNMTfMk/ldRJ6efwDgzO0XzaHo2Lb32cIoHUzPM/DsQm2pVDA0cZNfwQXYN72d4cN+/1LC3Z5Te7l10WUcwGQcwmfrR6fvQ6PqQK7pQKfvQaYdQq/tQa4dRaYbokPYj1Y2jH7hKfm0vURli/CJr8IusJyiuGb+oerwjavGNasI3qoWwJAkZFX3k1g5TLT1IZccYcTl6EnL0CBPFhMS14RZQxJotwazbEsj6bcEsX+vJj2vc2Lrdm5jIFJJiEomLiObbbzbw+rxveH3eP/jT2//D6/O/5btVXoSnigmKb8UloBS3gDKiayz8oVLMfxQ08G6zju9ajfylVskbdTL+X3Ejz5W2s0aYzNdLVrJow1Y2bduOwH4HHo47CXAXEB4URFhQMOGhYYQEBhEaFIwwNIzI8EjiYhKIjowmPExIdEQk8XFJpKZkkpSYRlp6Drl5ZSSnlRIQmY93eCne4aXYuScTGlfL5mYzv2/V85XYwhcSE58ounm3RU9gsYyGZjUGnRWzvhOj2oRJa8GgNmLUGOk0WtApNE/SVQNqmYYuUw9auQGj2opJ04lKqkGvMmJUWzBpO9EqjKjkZnJymohNbCA0tp7YNDHRaQoySruIz9ETnaUlNktNUGwzoXFNhMU1IIyvJzKpkcSMNlKzm6mprkGlkFJd1UZmTh1F5WJqGnW0iHqpbjRR22yhUdyLwjyOvucwCu0udMZdGEyjWLvG6O09QGfnPsyde7Bad9PdtZeerj10d+6i0zpCb+8+BgYP0NM3Tnfvfjq79tE/eBhr9140+gF0xiFM5iFUSjNqjRWDqZ/+gXH6+g/QLu2ltNGCX3wVLnF1NBjGmJqeYnp65gloMD39EzNPIJuamWFqepqpJ64Ds+dmz/4TuMfT00xNz/B4aprHU9M8mprm8cwMk9P/TE1n68NbE7ONnnuPpzh96zEDJ+5x69EUU9MzP9+sycmooa9njNGRw4yOzDpwDw3sZaBvL73do/R0jdBpHsJiGsJo6Eer60NtGMbQeQC5ahi1Zvblbouoi7IqLZkFUtIKVGSVdxGaKCIgppWguDZ8I+vxElbiH12Pk18+Dr75pJaYadEeR9V7AYnlJLWKveTUdiNMkZBRYiE4rgXfyDrcgsvYZB+DjVMcO12SWL3Rn5UbfVixTsDKlXZsXmdHREg0S5dv570Fy1jw+Trmf7Scvy8TkFM3hFdkM+6hNfhENuId3khSjZV51VKeyqrig2YtNpoBtsp7+LJZx1N5dfy6tI3vPcN5+ZU3+P2f57Nx/SaCvN3xdLbH101AgLcPgb5+BPkHEBIUjK+3D2EhsyDGRMURHRlDVEQU4cJIkhPTiItNJjkpneSkdFJTc8nMqUQYn2ucOAAAIABJREFUX4ZnWCkO3lnYCpIIialmQ6OB5+rkfNJh5Kt2A+80a/lzgxrfIgktIgMatWkWRI0ZlVSN1dCJXmXApDPR09mPUWOefdaa0Sp0GFRmjCorVn0feqUZvcqIVm7AopuFVCnVYTINkVvQTkhUDWUNPZiGz2EauYy65wwS6wnadIcpaxkgr9ZCXrWVxFwZiTntpOZ2UFSpQNRehkZWSm1NM/HJxYTF5BGXVk9euYGELCmhcY2ExTaQmC0nq1hHZoGKnBIt+WUaahrNaPW7kauGaZf0olAPo9HtxmjaS2f3fnp6D9Hbd5jevsP0Dx5lcOgIXT3jDA4fpbNnPwbzbizdY1i792IyD2PuHKardw/9A/vp6hmjWdRNragfr9hyPJJrSKzVc/b6PWZ+egLe9E9MzvzE45mfmJ6ZYXpmtvlyf3KKB49nuDs5zeT01P82a6Zm/pW23p+c5sbDx9yaeMz9qWnuP57i4t3H3Hg4xZV7k1x9OMX1icdcfjjF4Ol7SHZd5drEYx49nv751xepiaX0du1j967D7N19mN2j+9k1vH9WEbt30d05TJd1hE7LCBbLLkyWXcg1I3SPXKapoxeFegiFZpCCUhnhcXVEp4kITRThG9mMW3A1UelKUgtNxGfLKaq1EBJbz1qbcL5d6U58vorg1HbymnoITG1mtWMiO30KCYhtITylnYCYevyj6nD2K2DJWm+Wr/Vm845ItthGss0uks02Qbi4huDtHkRsRBwrV9nyzgc/8OmXG/lw4Rr+usiVSukxfCKbcfIvxT20Cr/oVoQFWn6s1fFBuZilbWY2tFlY1qLnb+1GXqwS8VqDikVBibw0901enPs6K5evwd/THYGDHV6uAvy9fQjw8SM0MAg/H1+CA4MI8PMjQhjxBMIYIiOiiQyPIT7u/0CYkklaai5eflG4+CbjEpDHNpdEbAWJ+EeUs6ZOy7M1Ur6SWlmi6uZLeSd/rFPgWSSisVVDd+cAeo0ZhUiJWWvBpDVjNXRi1FvR66yY9LNgqqRqZB1yrIZudEozeoWFHtMgGpkBtVSPvEONokONUqxDKtKTndeEf3g5DdJhjl99xKFLE4ycvotq71V0+69jPXIL4/hl1EMXKGruxDM0hbD4XEprm9DpGjDp62lsaiYkIoHo5FxK6tUU1XVS2jhASqGW6EwFUZlKsiu7ya/tI6PMTFKOjMJyNRr9HorL1SRndJCWI6O43EhlXRdltVZKqkxU1Flo7hhAptqNWrsLs3UMS+d+jNYx9OZ9WHsP091/mIHho/QPHaS3fz+DQ4fo7TtAh7yfytYeApOryazXEF8lQ9y9b9YCa+YnHj6e5s7kLDB3Hk3xcHKaU7cnuHz/EWfvPubwtYezsD2a5vrE7LmbD2dhu3TvEQevTnDi9iSX7k9ya+IxR6495MK9SU7duM/5u484e2+KQ5cnUO++imjwKgeuPOLuw6mfV8SstGoG+/eze/Qw+8eOsmf3QXaNjDM0uJfBgdlasdM6itmyB7G8n/oWK3llWpqkY2QXK5Eq+5Gp+iitUpOQKSalQEtMhpL8ukHq5ftRdp+jTXuI9GINta29pBfIcfDN5Jsf3XALr+brtSF4JzXhndLCerds7AIqCE4S4yWsxVtYg7ewBtfAYhav8WTJKldWb/Jno42QzTuEbLIJJDAkibi4DBJjU9iwwYn5H/7AZ1+t5+OFa/jibzuoFB8hJF6CW1A1AdGtJOboiUiT4xXVgG9sPRG5ckLy5fjlSfEvU+NdpSWgrY9FTqG8/Mo8Xnn1LRZ9twQXO3sEzk64C1zx8/bD19OXQF9/vN098ffxJcDPH3//AITCCKIio4mMiCE2Npnw8FiiYxJITEwlNSWT9LQ8ouOycfdPZu2OYNbtFLLVKYbAyHI212j4r8p2FklN7FB08lWHkVeqpXiXSqhtVKCS69FrTOiVBvQqI3q1iU5jD0ZdJzKxBp3ajFZlQNwme6KORszGbrosfajlBiyGXhQSPQqxHqVEh1ysQym3kJPfSlBUPQVtw9T3nKe+8wTmow8oG3hA0eA9Wvc/pmrgOjuiGwnNFeHoG01obCoB4bHkFVZQWdNEQnIxwshE4pITiU5OJ6tKSt+hq/QfvUnngetYx66iH75ARnknSYVa8ioMtIh7sXYfoLmji5QsCQV5GlRNuyguNpOYpSKj2EhyjorMAh15JXoKyjTozfuobbKSX6YlI182633bMUirbJh2+SAieT9aw25M1jHqWy0U1RrxiirAMyoPn+QSEspbOXbxGrcnJrlwd4LzdyY5dmOCs3cmuftomoNXHnDs2kOGTt9j+OwdTtyc4MTNSfZdesihKxOcuvmIEzcecebOJP2n72E+cpvTtya5/nCK4TN3OHJjgkNXH3D0xkPGL92n/8RdWnouUqI8iX7fTR5M/pvUND2llKGBccb3HefQwVOMjx1jdOQAI0P76evdTZd1lPZ2K8WlCqIT64mMbyQqqZ3sEjNZRSqkin46REaa2y1kFcnY7BDDZockdIPXGD4+SXKxGr/oKqLT26lstJJZqGCHWxqff2uPY0g5S+2S8UhsJihXySbvAmz9y4jIUJKYpyM0vhWP0ErcgstZtsGfZWs8WLbGk0Ur3fj62218/c0W/vbNJn74fiO+3qFs2SbgvY8X8emX61j4+To+/ctWqiTHCEtSYO9VjIt/BR7BtfiFN+IdVIm7dyFe/iX4BpXjF1KOn7ASr6BSwmKa+W6ZPS++/CYvvfo233+7FF8PD5wd7Nlpa4Ozkwse7l64Ogvw9fTF18uXAL8g/J9EcGAIIUFCwoTRREcnER4RS1JSGjGxiSQkZ5OaXY5/WAZrdwSxwU6IjUscfmElONZqeKtOir2qB29NL4tadPypog2/chlNrTr0ajNd1n46Lb3IpRr0ulmfWalIjV7TOTuW1i5DrzEjF6tQy590TZU61HIdapkehdSATt2JSm5EITVg0PVTWCwhJLaZMtlemnfdocRwFPPJCWr3TFKxZxLRkZ+o2XWbLRHVhOa04OgTQmxqGlGxeSSkVZBVWE9qajVpKbkEhQWT26ymUDuGeN8NWsceoD46QYXpOHEVFgQR9XiHV5NTokWmGsFs2YNGNURdmZoToxe4dfAWIyPnse6+QO/eK8jNx0kt1BKXKaKsWo+1+wDtskGKqs0UVpmoaOynpL6X/GormUUacks1FFfq0OhH6ZD1U1itwyM8A3v/OJxDk/FLKiSvRc/o6RsMnbzD3vMP6T92j31n73D6xgSHLt5n8NRtTONX6Tpyk/4Td9lz/j7mgzfpOXaPvhMPGD17nzO3H2E8eJP2wctcuPWQszcfod13nYMXH7Dn7B2OXr3P7vP3MI1dp1Z/mvjqIY5cfsD0v5s1TU4oYGjwAPvHT3H4wHl2DR3BatqFUt6FRGTCbNpFWbmCtAwR6Tkysov01Hfsokmym+IqPXJlPy0tGmSKHkqqNKzZFsqKreGUicZJr+7ETVjFZpdkAmNqaezoJy1fyibHRD75ux3bfApZ7pSOrbCa0CI9W3xLcBHWEpWpIjpDQXBcC36RDfhHN7F4jQ/fL3dl2WpPlqxy4/sfHfl+uQObtnhia+tNWGgCtjt9mP/h93z0yQo+/WI9X/6PDZGpMnzC69npkY8gsAJnv1K8hNX4hdfiG1qFd3AlHgHlBETWE50mITpVTFKWmuXrPPnti6/z/Nw3+NvfFiFwcsFppx07bW0RCDxwcXXDy9sPTy8/fH0D8fbyx98vBF+fILw8/AgMCCM8Ip6o6FRiYlKJjkkiJi6Z5PR8fAJjsRNEYO+ZjI1bAjvcEnELyic8X0pgqRxhjRZhg55YSQ9hkm4iCloprmzDqDVjVBvRq42YjZ2zxl4KHWZDDxqlCa3K/MQI+kmaqrWgkeuQdchRSFTIOhRo1dZZoy+lGaO+C7nUQGZ2Ez5hFZRKRxCP3aHMfAzLyQka9z2iduwRsuM/UbfrBvbRhfjEJuIZ5ENwWAhJcWXU1ckoK2umuKCavIx86qvaUO+9To7+GG377iI6NIP2NCSLD7Ejqg3HsDp8wmtIz1PQ3NJJp3EXY72HuHDgKo8fzHD7xB1G999h4OwU1dpxsmq7cA4qJj67A5Gsj87uvcjVg7QpRhk9doPx03fYdfQag/svUtXcTUaBnJaOfnr6DtPc3kluqRJPYRouQXG4CZNJKGokoUxCi+UQql2X6T5yG+P+6/QeucmeM/c4dOk+kr7zNFlOoRi5gnjgMj2Hb9B//DatvZdR7LqOafw6+84+RL37Ch29Z7n/eIrzNx+h2XWF/mN3MB+4zvCxG7RaTyLrv0Rhx14Sq3rZfeY+t+495medvtMS8hjoH2dw8AAm/TBKaQ8tDXoqS6XU16jo6txHc4uJsMhSAsNLkJkPMXTgKi3yYcpqtShU/bR36JHKuigolbHZMYYft4WTUNaNIKqRsEwZmwWp+ERWUFSppaBci7ewgq8Xu2IfWMpqjwI2+hUTUWZms28p9sEVeITV4R5ci39UCxGpCiJS5SxZ78e3y1xZttqHlev9WbHBjxUbfAgIzCAjo4K0tGLs7PyY994/mP/hIhZ+vpbPv9rC519vZc22COw889jhns0O90wcffNx8S/G0SufgMh6hEkiguPbEcaL8AgoxT+siiWrXXn+lbd48ZW3+eKr73DY6YijrQO2O+xwcXFH4OaJh6cfHp7+eHn74+cXgqdnIF5eQfj4hOLjE0ZYRCJhkUnExKcTEZ1IZEwiMXGphEQkIvCLxdYtjh0eSWx0jMQjrJjUfDUpOQpi00RkFGkorTVTWasnLq2KrPxammqbkLeLUUuVaJV61Ao9UpECtUKPQqpFp7aiU89OwZj0XWiUhifG0Hpam8SolQaUcuPsdJS2C63KhE5nJT2zHs+gEsokI0jH71BqPkbXmUfIDk3RfuAx2lM/0bDrKjbRFXgnluLqH0F4dDyJCVkU5BSTkZBKfVUZmXERDOn7OHX0AW3G47TvuUPzgccoTv5EnOggdvFSbAOq8A2vo7rewu6+o5zbe4lbR+8wcXOaRw9mOD9+k+H9D+g+N0NwWRc+aTJcwspJL5DRLu2id2AcqaKX8pZ+9LvOc/DaFH0n7pLb2EVEejvChDokiiGGho7QLuqmuEKLV2gy9t6h+MVkEpRUSFROHQWtXTRbDtHadRJx/wX2nrvH0PHbdB+8QX7rHgrF49QZTtJkPUvv4VuY916lQHyIJus5JP0XUQ5dpk5/HOXAOa7cneLcjQmUA+cQ9Z5Ht+cK8r5zZNYNkde8h7ymUVIq+1AMXOTW/X8aNf//QEyKSKbHuov+njE0qj6Usm56e/YzNHgYschKT9cYWsMInn6pLFnjRVBiMzFZUnwiqiiq0CKT99IhNiCWWCmqULDTPZmlm8KILetBENtKVIGezYJ03IVlZBbKyCiQ4uyXx18WuWDjW8gG31JWCrKJKDOzxb+U9YIMlm+NZOX2KDY5J7HBMYEV2yP5cpETn32/g0++2cqHX6xlwZdr+ev3O/huqR1LfrTB0TmQ7ba+vPPBt7z38RIWfLaGBZ+tY/5HP7LOJgoX/xJsBFnYuGVi75WHk28xDp4FhCZ0kFxoJjFHR3KOHne/Ytz88lm1yZfnX32Hl//wLp999R1OTq7s3GnPlq3bcXRyx9MzACdnT5wFPri6++Hi5oeLmy8ubr44C3xx9QjE2SMQv5BYAsPiCI6IQxgZS2h4LBGxqXgEJrLFMZz19hGs3hGCk18O0WkiwhNbCItrJDFTTEGZmsJSKdFJpaTl1FBdUY9CJMOgNqCUaDDpOlEr9DTVt2PSd6OQGhC1KTAbeuhokaJWzPrRtjVLkUq0dLQpUcpNs07tKjNKmY72Njkp6bX4hlVQLt2FfP9dyozH6Dk9ierIFJJDU+hPTdO67w6bo5rxTZew0SkM//Ak4hOTSIoXkp+VwNVLFxnrHGK3eJhrQ9e4uv82B/fdYvfB++w9NYW48wx17aMoZKMMGg5ycfQaN3bf5u6RB0zcnGLi2jQTpx8x1H0Jxd7bDF2eQVjZg3+2FidhBWmFSkTyXvoGxpEoeqloHUC/6wKHrk+hO3iLgCw1QakdRKa1oNAOM7zrCO3iTkqqNLgExODgG4p7WBy23qEkFDWQWa2gQbOXWvVBqhUHGDx6C3HXaRr1J8msGya9eoD0qn7qNcdRDV+h2XiKzIYR8tv2UqU4TKv5DHkte5F2n8W89zrakYvUaY7SqDuCrPccVYrD5NT2k1HeTVp5F6Vto4hMJ7lxd/LnQSxKSaPXNMje4cNIOgwU5NZz4eJNDh+9SGOTAbN5DwbTbiJiS1my1he3sGpCU6X4xzaSkStCJLHS1qGnrcNIdb0B77AyflgfSlxZL66x7cQWG9ngko6DTw6puSIyC6XYe6TzxXeObHBNY0tABd/vTCayopPtwZV8utSd517/H5793UJ+8/uF/OZ3C3j2dwtnn/+4gP/+/UfMeWEe//nMn/jjW39hyY/2rFzjiJNrCM6CED76ZAkffrKMBZ+t4uOFq3jv4x9ZsSkUO898dnoUsNMjD0FQJQHRbfiENxIQ3UZQnAjP0Bp8QmvwDCzDK6iUtdsCef61d3j+tbeZ/9Ff2Lh5O5s3b2fjxm1s3+GE7U5XHJ082WrjhI2dAFsHATb2Lmy1E7B2qwMbtjmzeos967cL2GznwU6BL8ER8cQmZuMZEM0mu0A2OYSzcnswK7cHs8MjmeDYOgLCqwgKryJIWEJxuRKlbpikzBpSs2pob1fR1iqlvUWGSm5A0qGivVWOWmGipVEye2uWREdHmxJRm4K2ZjFtzWI62pRIxTqkYh1qpQWNyjrruqcw0NoiIzm9Fr+IaioVo6gO3KXccJyeM5Ooj00hPTKJ8fQM7fvusimiGd80CTYeSQjjyslIq6QkI5Pm6mJmZqb56RHcPniH0+YLHO+5xMWxW1wbvMq13uvcGrrJzaFr3Oi9wp2R29wdv8fds/e5fO4Wd8/c5/b+Ozw4+ZATe26g6jrH8Pkpwiq78cvSYR9SRkaJGoV6gL7+cdo6LJQ2dmIZu8TR26AYu0NwvoGA1A4i01uQawYYGDpAS4eZkioVtu7BbBV4E5SQhl90IoEJGURmVVDSaiW/oYeS9lHajMcoaBkhu7aXqGw1+Q2DRGUpyarqpVy0mzrlQZKKTSSVWMipH6RRfZSMql5E1lNohi5RId5HtWSMGvleZF2nadUfI63EQPqTiMqQkFvVyckz1/i/n/+9qDQ+ikHzAIf2nkApsRARloHBso8m8SDFFSrM1jGMpr3EJdfw3Upv7HyLCUlX4BPdQGxyA60dJtpFelradDS1WwlLbOIfqwKILenCK1lGYpmVzZ65OAcUEJPWRGpOO/YeaXzxrQMrd8ZhG1bLP2wSiKrsxiasls9/9OS3f/oLv3pxPr/47Zv84rm3+MVzb/Gr59/mmZfe5dcvzefF1z7k7Xf+ytxXP2TtBjcio/MRRmTg6BLAwk+X8NHCJSz8dDkfL1jO+x8v54dVvmwTZGPvU4q9byluwTUExYkJim3HP6qF4Lh2BIFlOHkX4uZXjFdgGRttQnnhtfk8O/dNXn/nczZu3sGmTTasXbeFLdsdsNnpwg57ATaO7my1c8XGwR0bB3c+/moRL76+gFfe/pRX3/6cl1//hJdfX8Crb33Mmq2OCGMyCYjMwMknjnU7g1ljG8bK7cFsdY3DP6qCoMhq/EPLCAovJTqxmtSsRmJSqhEmVJBdKqaiQUOL2EKHxISoQ/NkMNtEY72YthYFrc1y6mraEXeoaW+R0dYsQyLS0FAvRi6dvXtEITMik+iRirWoVBaS0qtxDy2lTDqMev9dSnVH6T4zie7ENKpjU5jO/ETr7jtsiWrFO1nCFkEyceltZGe309Vu4MieMSYfznD74j1unL7N5QM32Td8lcHuy5zuucZp0yXOWi9zrucSB5SHuHrwOncvPODC8ZsU6qycOHiJsyPnOTd+mevH7tKqOkbTyE28iyz45+qxDyolvViBXN1Ld/core0mSpp70IxeRrL7OimSw/jmG/BLERGV3o5GP8LQyAHaxRYKK2Q4eIeyVeCFd1QcAXFJuIdFEZaSQ1xODfnVWkqa+siv6San0kpOlZWI1HayK8zEZskQJovIreohu7KbyDQ5meVdpJWaKWneRVKhgSb1IcrbRsiqsJBZYSanposa6V4aFWNklxuIy5SQkCMjNKGR6AwRR45d+HkQC8ODsCr07B0cp7dzL9Hh+TSJhihr6KeoXIXJsg+DaQ9pOa18u8oXe/8KQrNV+MQ1EhpTQVOrDrHUREOTivIaJe5BBfx1uTcRuQa8UhSE5urY4J6Hg38BkUn1pGa34eyTxf8scWXRZiFO0S38dUssEeXdbA2u5Os1/jz/xl+Z89J85rzwFnPmzmPO3Hn8+uV3+c3v3ue/X3mPl3/3MV988SMvvfIh897/B98u2sLadY7s2OnFJ58u5sOPvmfBJ0v5aMFS3vtoCYvW+uMZ2YpA2IJfnJTQFCUhSTICY1tx8C7C2bcE9+AKXHyKsBNk4RlUyYad4Tz32rv85qU3+eNbC9m01ZbNW2xYs3YTW7c7sN3Wma07nNnq4M42R08273Rjk62Aj75ewq9//z7P/uF9nn55HnNefItfPvdn/vO3v+frRWvwDIonLC4fX2EW62yDWGMbyo9bA9noGIV3WAn+wnL8QkoJiaggPKaMmIQygmNLsfFOJ72uF0nfJRo1Y0h0Y4glRpQKE20tSrTqTsQdmicQamhpkqFVdaJRWhC3q9GqOxG1q1HKTcilBqQiLXKJjuYmGbFJ5Tj551PU0Y9y7A4lmqNYTk7QsW+Cxt0PaN37gBz9aTaFN+GVLGGDUyKRyc2kpbVysOswP03+xMTdh1w9eYNzh69y4dB1Do5cYU//dc6N3mbccJ7D1iuc33WbIwMXOLX/FhcP3+bCkVt0DhzkyvnbnBu/zIUT17l6/C7lyrMk6c/jkqUlJF+Pc0gJOaVKxHILVusgrSIjuXUWao2HCW8Yxi5Hj0++Ht/kDhJzpehNu+kbGKOxRU9plYqtzj5scBSw0ycAn6h4/OOS8IuKxT8ygczCZtIKRWSXaShv7CUxV4YwqZHwxCYiktsIjmkgp8JCapGO5AIdsdkKojOlJOSpSS8xkV/bTXFTH+Wt/aQVq0ktVpNbZaKoxkJ4YgOhcbUkZIsIT6zHL7yUQ0fP/TyIBcG+GNvljHSN0mMaJTggk9qWASpaR8gp1qA1jGLtHKOq0cii9UE4BVcTlqUmJE2Mb2QpNY0a2sUGahvkFJWLEQTm8PUyD/yTJbjESXBLkrDJqxDHgCIikxvJKVHgFpjHP1Z48reVvtiFN/DlhggCC4xsC6vl283hzH3rHzz90nzmvPg2T784b1YJX36XZ15+l6dfepcXXnmfTxYs5s9//oyPFizi799uYMXqnTi7BPHFF0v58INvWbhgCQsWLOH9DxazcmMwEVlGvGPEeEWL8I5uwyu8CUFgBVudM7BxycTBswBX/yLsvHJxD6lgk2Msv31lPr+d+za/+/MHLF+xnrVrN7N+wza22zqzeZsTW23d2GLrxhZbdzbburHZzp23Fv6VOa+8w7O/f59nXn6XZ15+h6dfnsev5r7JVz+swS8iBSefSBatdWLpRi+WbPRh+ZYANjvH4R9ZjU9IGcGR1QQJy8gt7kCtHyYmo5aNbkmk1Q9Soz2OV2wd7epxqqvbqatpRaUw0VDX8WQDQUtbm/wJbDokIi0K2extzBqlBYXciFxufJLCymlplhObVIlzQBGl4gEU+25RpD6M9uA9ikwXSVOcIFN9msjGPawPqsUrScI6xwT8IquIiarhQOdhpu8/YHK8h4t7DzJoPsTlszc5MX6d/aM3uHtzgssn73Ju/22uH73H1aP3OHviPrdvPOL6xUfcPv+IR3dnuHNmkombj7lw7DbFyvOEthzEIUlOWIEB59BSsotliCQmTKZ+WttN5FSbqdTuJ6RuAIccLb55GjxjG4hMbUSl6WNwaJwOsYXKWhWbbAWs3m6LjZsXnqGRBETH4xMeiU9YJOn51UQnlxGZVE1Stojg6AqCo8oJjCgjQFhBYGQVEcnNhCU1kl6iISq1lYDoauIyxaQWKEjMEVNUYyI+o5WkHDG5pWoS05vJyBcTFl1GQFgBkfHVhMdV4uabydj+Yz8PYn6QL8q6Noato/RY9uDrk0ZhpZmqjlGyitTojKN0de+ntEbNko1B2PoV4xXbTkiaHJ/ICqrrtTS36ahvVlNcIcE9JI8vFrvgElGHU4wY1wQR2/xK2OGVTVBsFSm5HXiEFPLdal/+stSDrQHlfLY2DO8sFc4JIpbaxvPS29/w9Kvv8+vffcCzr77PMy/N5+m57/D03Hd4Zu47PDv3Xd548yvmz/87P66wx8MrBr+ABLy8Ivj6q+V8+P63fLpgCQsXLOGDD37gf77ZyXa3Ara65rFVkMsO90JcfCsIiW8kq1ZLuaSH+BI10dlaEgvNZJT34BpUynOvfsCzL87jtT+9z6q129i0xY4fV21k7UZbtuwQsGG7KxufxBZbN7Y5ePGn979gzqvv8OzvP+TXL8/n6blv86sX3uKXL7zJ59+uwluYiGdoItsFYfy4xZelm3xZutGXDQ7ReASX4hFYjE9wCb7B+Qijy4hPrSE4ppTNbqkkVPahGn2Aov8WEtNJqqrbaW4QIZOqaW2WIO5QI5POdkaVchPiDs3sdegiNS0NIsQiFa2tCjo61LS1Kamv76C+QUJkfDmuIaWUSnfRMXKNQtUh5HtukCw6QGhVPwnt+/Ev7WFdQBVeiWLWOSTgLawiKqKGIz3HmX5wn4l93VwcPciAbozj+y5wcPQcewcucfbEbc6fvMGhoYtc23+P84O3OH/wNneuPeLEgbuc2XOdB9emeHB+I798AAAgAElEQVRxkkd3HrNn9CpxDYewTdOxPaKF0Dw9ziFllFTrUav76e3ZQ1uHhZRiNaWKfYRU9eGYpcEnR4l7VDXRqY2oNb309u2hpVVPVY0SO4Eva7fvZIujK67+wXiHRuArjCQ4KpbY5FxCwtPxD8nAJygbn8BcfINyCRKW4BNUiFdQPq6+WfiEFRMWV4NvSCHeQXmERlUQFF5KZGw1yakthEWUEpNQS0p6M3GJ1SSk1hMVX0lQaD5eful4BWQj8Epn39i/ATHRw5W6gkosmj56O/fj7ZNBXHoH1aLdZBWqZjemdcMUVyn5YZ0vaxxTcBbWEpwqxSOsnPJqLU0teuqbNBSVS/AMLeCLRc7s8C9FkCBHkDgL4iaXVHzCS8kolOAakMt3q/35comAbUHlfLYuDOdEEbYRjfywPYqX533Dr199n2demc8zc99hzgtv88sXZuvEOS/MquR/P/cWf/jDJyz8ZDEfLfyBxSu24+AaxF/+8iMfvv8Nn32ylE8WLuaDD7/jy79tZYNjBuvs09jglM4O93wymrvIP3KJwMOXiDl3m5abD6nrPIpfsoKIDB0uQSU897uP+e8X3+bVP3/A8jVbWbNhB4t/3MDqTTtZv92JVZvsWL3RnvVbndlk48rGHa688+k3/PKlt/nv338wq+Bz5/GrF9/iVy++ycdfL8HeKwy/yHT8IrNZvsWXRRt8WLrJnw0Osbg/AVHgl4e7bzYBofkEhGYTFFXMJrdUYsq7Ue6eQLv7MS2GU9Q2yGhrllJb3YykQ0NLo4KONg1m4xBqVScGfQ+tzTIqSmtobminqqKejo5ZGJuapLR1qCmtaCUmuYbgpBaKpOPUd18lT36A9oFLCKv7CS7vIrphBK88ExsCKvFOFLHROZWQ+BaSE9o51ncKfoKHdyY4d/gqJ/ef5sjBUxwZvcBo93nOHr3H9Yv3uHLqJhf3XuLs8HUeXpvi3o0pjuy7zbnxW9w8/4Ajh67TNX6bnLaTxFXvRZBlwDtVSWJ5J37RtZTV6jGZdtPdtYfWDguZFQbqzEfJ158monEXPpkyXIRlRKfWoVR10tMzSlOTlpyCZrY7eLDFwYWtTgJ2CLxw8QvCIyQM/8hIgqPjiYjNwMs/AXffZLx8M3HzScM3MBcv/2wEPhm4eKUh8E5H4J2Oi3sKbl5p+AXn4xOYS1BIEcEhhfj4ZxIiLCQhsZqIqCKE4QUII4oICMzB3TMFJ0Eijq4JjI3/GxBDnJwpySpBp+imr/sgXt6pBEZU0aI+REahmsYWIypNPxU1KlZsDmTFznicwhsITJUhCC0lv1xJRbWc8ioJxVUyhElV/H2FJ1s88hAkynCJa8UmsJwtgkzcggvJKJYiCMxl0Tp/Fn7vyLaQSj5bG8qOqGbsY1pY4ZjIK/O/4+mX3v0XeHNefJs5c+fxzEvz+dUL8/jlb97gqf96iaeeeo6n/uN5nnrqWV7+/Qds3O7JV1+v5KMPvuXzT5bx6ceLZ79/tZ5Nzpls8yjE1qsE72wlawdO86x6P0819PFL6R6+3nuBuit3KZb2EhBfxzqnZJ79w8fMeeENXvnzh3y7dB2LV2xk8cqNrNviyJrNDixfu4OV63fOxoadrNniyMdfL+MXL77FM6/MZ87cd3j6pXdm09O5b/L+599g6xrIdudglmxwY8lmP9bYRbHdIxM7n3z8o5tw9itG4F+Ei3cusSm1dMh7iE6tZp0ggYgyK+KRB8iHJxB3XaC2UUldnRiNrh+1ug+LaYSMzBp+XCPAwy+N6joVndYBxG0SigsqaGmSUl8norFJSn1dO1WVzdQ3KBHGluESXEx0iYWU5n3kSvZRrT+Cc1w7TgltBBWbsI9vZ6lTCu6xLazdmYBnWCWxMY0cN5xg4vRtHly9x6VT1zg2MMQhlZQzYxe5eOQ2V/fd5Obxu5wfPc4Zay+nx65x68JDrp65TV/vQc6fvsm1K/do1+5H1HWBwd4rdOrPUCbaS0ymmHU7ovjrEgGL1niRkVdPb99u6lt0xBUoqDEcoG7wOkkdY3inS3EKLSc2rQmtpodu6yDNjWryCpvZ7uSBras7Wxyc2WTvjL2XH+5BIXiFBBMaF48wNpVAYRqungkIPJOxcYhA4J2Ch18GLh6pCLwycPVMQ+CVhqMgETfvdLwDcvD0y8I/MA9v3yw8fNIICMwiJCSbkJBsQkNzCAzMwNcvDXfvFBxd49jpGM3esSM/D2KAgyslWeXIOyx0W8cJCs7FPaCQOuk4aYVqmtusdPaMUVGrZMXmQBZviWCbXzk+yWJcgstIzmmjpEpKRZ2c6iYd4ck1LN4YwGaPTLzT1dhHNGITVMk6x2QcfLJIyGnBM7SApRsD+egbOzb6l/DJ6mDWB1bikiRmpWMiv3vve375wjzmvDiPX70w2y2d86RWfGbuO/ziN6/zH798haf+47c89dSzPPXUM/zH/3uOhZ8u4qu/rODD977h84WzIH74/rd8+vlq1tvGs8k5my0OWaxIljJHdZj/7BjhmYZunpeN8rxqPzuOXOH49DSnb96hZ+QQjr5Cnnv9fZ599S1+WL6RVRt38I/Fq1i6aiurNtixcp0ti1dsYfGKLSxbu501W52Y/+l3/Nfzb8wC+Mp8nn31PZ597T3mzH2DeQu+xtY1iJ1uYay3D2SFTSirbWNZY5fIFkE2IYkSQpPEBMU24xNRTURSPSk5LfhF5rPZI5HwUjNtA3dRjEwg7rxAdaOalIwqYlLraBT3kl+hZJOtkI++2sSbHy1n9eZA+odOsX/fCVoaZNTVdFBfJ6apUUZ9nYia2g6qaqSERpfgFFiMR1w77qkqMttHKZLuYa1HAWs887GLqmOJQzyfLnNDEFHLim1ROPsXEhFewwnlEc7mabhYqeXRzQdcOX2Gk6PD3Ll0m4nrD7mnPMPEvntcG7/CvSOXObz7BFV19YyP7uXo/qNM3Jvk+tm7nBq/wsw9uH/iPuXZSr770YM/v7+c3729mD/OX85r837gs282Udcoo6pBhTC9jSLZCDmaowhr+vFKk+AirCQmtRG1qguLsZfWZi1FZSJ2uHixzckVG1cBq7fbYOvuiVeIEB+hkNC4BPzDYvELScLdJxmBTwo7HCNx8UzC3TcdN690nNxSsHdJwMktCVePVASeqXj6Z+Hum4GnbyYePul4eKfi65tGQEA64eH5CIV5BAZm4OGViLNbPPbOMWyzDWN0z8GfBzHSO4TkqCzqKqX09xwmTFiIvUcmBU3DJBWoqGs2YzDtoqZRxWb7KP6xLpi1ghy8Etqw8yshJq2B0mop5XVy3P0TWbMtkO9Wu7HWOQ7/XD02IbU4hNezwiYGW4904rNa8QjJZ9E6fz746w7W+RTy6epglrvl4ZYiZaltDH/4cDH/9fxbzHlxHk/PfYdnX5tN8+a8+A5Pz32XX/32jScgPsecp1/j+Rff5KmnfsHcl9/myy+W8f67f+ezBUv49OPFfPzBdyxYuJSla/xYZ5fEFudMvo9t4TfGo/xCvofnJLt4QTvGLyUjfNh3hNRLd/A/eYuj0z9x6+EjKlrF/P6DL/jyH8tZsW473y9bw49rbVi90Z4V62xZvsaGpSu3sWK9LcvX2zJvwT/4z9+8PtvpffU9nn3tfX796rv84oU/8foHX7LNyQ8n70gEwSlsdI5lpU0UizYKWbUjgYC4DiLT5YQli/CPrSc8uZGgqBKc/VNZ7xJDZKkZ+egkpgOg6L1GXqmUdZt92LQzEq+wIrzCi/AOy+er72z4+Ku1VDVa0Ch3I2+3oFN1k59bRWlJE2XlrZSWNVNe1U5+URO+Ibls98zBLqQWu6g20ltGyGkbZrFtEkvtE1nnmc5320L4aqUHTqGVLNkYxg6PLELDyjgzcIYzOXKO+hVz9+g1pqdg6vFPPL4/yeTVCR6N30JSoyUyIpusjAZKSlvYYGNHdVktU3cecXL3adKjq0mOrkQr30tNpZWPP9vCK69/xx/fWcYbH6zkrY9X8+aCVbyxcDlxyUVUNWgJTWslXzxIXOsInvk6PFMluEZUE5PahEJuobdrmNYWHTkFzfx/nJ1lVJXb+rf33u7ttltEaaW7u7u7kRIQKRVFERsDARMVsBBEpURCQRATu7tA7G5FmgXX+8Fzzv9/xnvO++G915hjzLXmE+vLNX5z3s987p9/WDTB0XFMS5hJUPQMImfPJjpxLrFJSaSkrmL+kjXEz1nJ9LiVRMauZmr4EkIjlxIVu5ro+AxCI1PxD15IcMRSouPTiYpJIypuDVHxa5gxM5PpsWuIn5XBzFnpzJm7luTkDSQlrSUhYTXTo5cTHrWEqWEL8Quaz5Vrd//L1DQmiSVzV5K9fg/H6m6wcMk2/MNXs2nfVVZurSdrWzUV1WfYW3KUkOg0DJzm4TtzB4nragmem8fi9CIKio6xcEUOaoZuGFgHIadlg4nrdBIzqwhbsIfw+bux9V2Az7SVzFtZQOScDVi5J6JsPBW3mI3oei7EKiyD6LSDWPotQErD5V+KOFRInsFjZRk4ajKDxsgxZIwsf4+Q4o9Bv0AcPkoKHWN3JojIoa5tgYmxOwqyxmiq2KChbI2qogVqqrZYO8fh5L8Ip4Al2E5fh1L9Q/4+9oi/jz5g8IkmBp1uZsKZJ8ifecKIhsd43XzPuR/dfO2H0uojWNh5YmnjjqWNG3bO/r8AdAnA0X0qTh7BOHkE4+gZgqK2JQOGSzBorAzDJigwVFieQeOnMGDEJERlNQmMmEtw9AIsPSKx9IzF1CUOM9fZOPovIiIxh5D4LELiNzE1bi1zl+1i194GFqzIwT1sAfGp+azf00hu2QWKDt8kY2MR3oGJLFqVR1zSBoKilhCfvB4VXWfmL8mh/MAZVs7JZG3yeoryKtlbWMPmnGKy86rYVnCIrNxitu44QHxKDsFzdhA0dzduCTtYvvs8aYVnMfZJxsxvPlZT52Mfvgg913hCknZg6ZWCb3Qm85O38eHpJ1qvvuJpznHan/3g2+dOnj99T19nH4KufnZuL0VO2pQJQupMFNfD1TuGqqqT3LjRxLPX3zlxvpmc/HrmL8lF3zgEW5dEJOWdmCRri7i8A1LKjkiruSCt5oKcpjOrM7azeVslCUsL2Fp+mfUHbzMrq474NQeJSN7OorQ91Bw+xYmGRnbnVZK5Ph//0AgCI6YTNWs2UbNmkZCcTELyfGalpJCyIp2Z81YRNG0BwRHLCIlcQWDYMnyDF+EZtBD/8BV4By/FxTcZn5ClBEWtIigijekztzI1ei1Tp6fjG7qEyNhVxM1MZ1ZiBrNmpRMfv5romFWERywjYOoCXDzjcfSM5+KVW/8ZxKToOSyes4KszDxOn7xL5oZSvENSydp/hVXZDWRtr6Hu+A1Kq84Ql5xNyvoa9je+Y8vhJ0Qsr2LumgPk7D2JW2AigTNWEhK7HAevaIIiFhESm0FQ3Aa8ojIxc0vEZepi4pdsZ3ryZmx8klDQD8AyMBVtt2QMfZcxbXkZJp5zkNVxZ9DYX+vBIePlfiVnxisybJwCf4+czMBh4gz4B4iDholi7hCCi3c0Hv4xmJl7IStjhJqSFWpKligrmqOsaoW1czwOfgux9pyHQ1gaFvXNyNz4jMjFN4xtfMLYk48Ycewhw2ofIHnyOfKnXxBy6yPHPrXRJoDtO/ZgY+eOpY0rVvbeWDv5Ye3oi62TP47uU7Fx9sPZJwwVA1v+GC7+P/99vAyDxkrxx9AJTJBUxTs4gaDI+TgFJmDpEYuJ8wyMneKw9JiD//R0/KLW4BW+Cr+odKYlbmDO0lwSUjYSFLsMt7BE3EJmE5m4gtWbSsjcVkPCwmzs3aJx8ojByTMGn+AkEhdspK7hDqmzV5ERt5ylofNZGruCnB1HyC69Qn79Y/afesauIw/IrbxFwdEnHLn5k7Jzb1lXeoNtNc1sOXgL79i1+CZk4jszHY/YdFQso/BLyMbINQmfGZtIWZzP8ztP6XrfwZcLH/n+5icpC7ZgbBBE6rKt5OaWIK9ohbCIFiKShgiJ6ODiM5PjV16RlneB6amVxK45TPLGo2wvvY6NSxyyira4uMSipOGCmLwl4oq2yKi7IaPmipaxFzt2HyRn9xHSc+soOfaIfQ1NbC69Qmp2HUFxa0lJzaOh/iJnTl8mb1cFaRnbCZ+RQMzcZGYkJjFzwQLmL1vO0vR0UjPWk7+/nOLyOgqLajlQeYbSg2co2FvH7n1H2ZpXTdb2KjbvPMK6nEOkbz7IutxKtubVk196iY07Glix4SCpa4spLD1Fde1listOUFLeyJbsCtLS97Jk+Q4WLsll4dKthEQu5u79/5KsSYxMZFFiKhvW7KCx8RFbt9XgFrCEtJ2NrMo5yvrcQ1TV/nLlTd1YSeOjDk487mH6umN4zD+AZ8JuEpbtR8sshNCE9Tj7zMTcIhBbq1CMzcMwdEzEJTwDU/f5WPssIGr+FqKTN2PtnYSsti8GbslouSSjYp9I6JIizDznIKfjzqAxcgwYJvZLCcfKIqfhiIi0EX8Nl2DAUDH+GDyR3waMYfBwcfTMfTGxCcLaMQQTMy9kZQxQUbJAXc0aFRUrFFSsMXOMw953Cfa+S7D1W4L93gvo3fmGytX3iJ97xpjaW0y5+AaFKx/QuPQWjXNv0Dr7hti7H3nb0cOb12+Ijp6Jiakj1vY+2LkEYuscgKNHMFaOvlg7+2Pl7I+BpTsDR0oweKwMw4UVGTxOmoEjxfhzuDBicpr4hMYROXMJ0fPSsfObhbHzDEyc4zB2isM5aAmuwUtxCVqCV/gqfKJW4h25mPDENfhOT8EuIAbn0CSiF25h++FmDlxqpaDmIWExK5kasYjgqCUERy5h+apdLF24ifUpGzm8tYTKzD0Urium4txnKu/0U3qrnwO3ofy2gBMtcPYJnG2BC0/g+mu49qKPi4+7abj5lZrLbyg+8ZjtlTdZv/sMRbX32F12gcMnn3Ck/hZ1JbU03Wim80EPh0rOIavgzBQZO6bI2TBZ3oKJkjpMnKzHeCk9xOTNmZdWTNiiEoKS97Mq9yTrdhxlcUYx63Jrmb9sO+4u0SxNyCTEeyYKqtaIyVsipeSItKoTvmHz2VdynBWZxSxMK2bp2lKWZpawLLOIecu2M2fhVjLW7af8wDHq686wbXspy1dtIT5xEWnrc1i6ej1rN+Wyu7CUq9duU1t3hs/ffvDf43/2hPb19/+jTk0fgt5eBP0C+voFCPoE9PYJ/tcZ/fT29PHtaxufP//g8+cffPvaSuvPdsoqz/Dx87/f718ghnuFERUUw4LZK6msuERefgN2Hsks23Kc9J2NrN50kLKq8+SVnGVtXiNnWnopv9HBisrXbDj+lVVFt1m88RDzUvPYW3GWkopj5G0rZvXSHIKnrUPeJBEJvWgmaU5Fy34mIbM2ETFvMxaec1A0nIqx10IMfZYhaxFH2PIynMLXoKDvy9+j5fhrhDiDR09mmJAcIyeqMGKCEsOF5Bk6Vpa/R0rw+59jGThEBA0Dd9T1XDCy8MHM3BtZWUOUlKyQljdHXNoEcTkrzJ0TcQ1ahUdYBvYBy3Gcn4dn+S28Dt4i4NB9vKvvYVpxA83aeygebULl9DPUTjwj8fo7PrV3AXDoUB3Gpo4YW7hhae+LhZ0vVs4B2LgEYus6FUfPUOxcgzCx9kTDwJ7JSvpIq+ijrG2Cup4Z5g5eBEQkEBYzHyv3aRg5RWDsHIO5+2wsPObiFroCx4AluIeuwDU0lYCYNazeeoDFGTuZNns5ATEL8IyYz/TU3eQee0f1rW6OXPvBvpp7ZO89TWb2IRatymd+ymaWpGxkzcINbF28kbLMfCrzj1Bz5TMHbnRQeK2PvZd6qb7by8kWAaebBZxqEnC2uY9LTwRceizgQnMfl57A5Ra49Lifay3w8it8aoXP3+H9F3j29BvHDp3m2KFGbp9twdY6jglSVkjK26Gp542EnCnjJbURktJhlJgaOpb+zFpexIzF+0jZUIlXxHK0LEKR1fVBXscPB+95LFuWy46MPFITV6OqZouEghWyqi6o6fviHZLCrsIG1mwsY83GErbtrmF7XhV79tdSWnaUgxUn2LmrlOrq49TVniI7u5iVaduYn5LGwqXprN+0ndwde9lXVMnZizc4dPQSLS+/8eVHNz9+dtHa2knrz05af3bx42cnrT87aG3roLWti+8/u/j8vYufHb10dPXw6Vs3L9785OXbr7x494M3X7q4+uATt5ve0tbRTVd3L+0dAjo6f0HaK+hnf8Vl3n1q+88gpqVuYnbCQhYuyGR/yVl2FZ7EyDaWJZtrqTr7mq0Fpygsv0T5iWdUX+uk6kY3h+71UHG3m9qHXZx83MWxOz+pu9nOoSs/uNrSwc/uX9c+fe4OBvZxDBRx5G9xR4SUPfCNTmdGSi4m7nOQ1vZF23Em0zNqiNlwnJWlD1m85zrT0ytRt45iopw5QpMNGDJqMr8PGs/vg4T5feCv9tvA8fz25xh+HzgBZW0nbFwisHUKw9zKnynShsgqWCAkoceISVqMEjdAxSgEE+dZmLrOxSpgOdOXlbJ2zw12lt1n/8GHlBy8x57Kh2w4cJvphRewzT9D8MEbXH71g/bOHgR90PL4GS6ugegaO2Jq7Ympza9mbu+DmZ03Ni6BWDsHYO8WiJGVM/LqBmgYWGHl4IG1gweuvmH4hcQQFpOMR8hsrDxjMXCegbHrTAxdZuIRkY5nRAbu4WnYBS7GOWQxgfEriJybTlTSagLilhC6KIfNR1oovdHF0aZuDp57R0XjK0obmimqucOu4rPk7jzCtu0VZG/ax/a1eeSvy2P94k0kJGaRXnieyrs9HL4Ptff6ON4k4FSzgMbmXi48EXCxpY8LTQLOPhTQ+LCP03d7OXNXwI2mPnLyjrIgJZum5vd8b+3j0/tvfHrzia6OHhYuy2GsiCkTpcwRkjBCVMaMSdIGjJPQZKy4JqNFNZDVsCFuThYLVuxB2yoMEXkbxJTtkVRzYbK6O5IqrkQnpPHz8zdunLuOgaEbMqqOqOj6oazjg4ZxELFJG8nbd4xdhbXsLztK6cEGyisaqD50guqqBqoqjlBf00BNZQO7tpeTuTaPvXsqWZG6jo0btrF8eSapqWvZlL2HsupzHL34jsqTz3jx9juv337n/fsffPn6k7fvv/Luwzdevv5Mdd09Llx/xcOWzzx+/p0Xb77SeOEp56+9orj8MnWnmrj28COnr3/g1qMvfPrWzqfPP3n15huPn36kqeUdHz7+4MPXDjo6e/mPb1/cfPKdS48+cvr2O/Yee8rOQ00Ezt9LSMp+5qZVEbeokLTsoxSf/sDBaz0cutnGsaYO9l74RnbDR9bXvmNT7Vuyal+xpfY1O+rfU9r4icdvOwF49vItDn5J/CVswSRld2x85uMVvhw92xnI6/igbBSEc9gqvOI24TtrMwFzt+EesxFNmxlIabkjrmzPKGE1Bo2UZNBISUaOk2XoqMkMGSXFoOESDB4hhbyqOZp6Tqhp2DBFxpCRY+QZOVaJ4ULKDJugzrBJ2sjp+GDgEIuxyyymLStlVeFtthQ/Ir/iMcWHn1B17DmHjr+g5vgrao69oqiqiYP1zTS//EFrRw8AN27ex8HRDz0TJ8xsvDC2dMPczhtjaw9Mbb0wtfHE1sUfaycfdIxtkFPTR8vIBju3ACwdvHDzmYZXwHTCZ8wnes4KnIISMXSNxdB1JrqO8XhGrcM/bive0RuxC1qOVcB8LHziCYhLJWrhZhZkH2L76Q8UXu2h6l4fJ5oFHDjzhvITL8gqbGRVzmEyc2vZtKOWuSkbCQufx7qMHWSszCY6KpnVm8txDE8lLGUHxx90cKoFTjzqo7FZQGOTgAtPBZx/3MeZh32cftDHyXu9XHjYy+0n/bx4D6vWFBAbs5qmppcA/Pjygy/vPvPteysWTtGMEzdivLghY8X0GSOmwzgJHcaKazBGTAM5NRvMTLxJmZ+FjnEAE6aYIaFiz2R1FyarOTNZwxVxZWfM7KO5dPUh3751MDspDTF5KySVHJHR8ELLLAzvsOWkba4ir+wsWTur2JpXwba8CvILKti7t4LS4irKSyop2V/B5k17ydpYyK5txWzMzCV9dRYZGTls2JTHtp1lVNecp7ruFiUVlzl56g61tdepPnyFYyducqT+CrX1V6g+fImt2+op2N/I8RN3Kdx7nD17T7Gv9ALlNdcpKDrPoaO3qay9SnHlVYorrnHg0BVKKy9SefgS+4pOsTPvCDvzj5C9o4ZnL97/Z0UsudZD0Y1+9l/rZ/+VXnZf7Ca9/hvLSp+Ssusms9cdY0nuWRbmnmP/mQ9U3mxjZ+M3suo/sv7wG9IPPie1qIklhfdZVdbMhuqXrC9/TvbBFhqvvednJxSU1KOkG4y4ogtSKi6o6PujrO+DuKIVclrOKBt4IK3pgIiiBeLKDojI2SEkY42YiiPiKg6IyJojJKbBkJFTGDlWlqEjJ/P3UDFGjJEjNmYlRXsb2Lb5INkbS9iSVUDSvFVo6ToyaIQcA4ZIM2ScMvJanhg7JWAfuIwF2y6wrrSJvKoXHDj+gapTHyipfcqBumccrH/OgbpnHDr+moqjLyire8zN++/4+rWVFSvXoWdgi7aBHXomzugaO6Jr6oSxtQdGVh5YOfhi5eiNjbMvhuZOKGkao2Vgi51LIA7uwbj5RBAQmkDY9CSM7XzRsPBDxyEKY4/ZmHjMwSVsDY4hq3EMWY2h2xwMPWYTMm8zM1btI6PsCnXN3Rx53E/53XbKr3+i7OIbDl54xf5jj8nIP0NG/hnS806zMruW6KRN2LpNx8svgei4FagbuJCaU0nShgqElJwIj1/DmWtvOftYwKlHvZx6JOBci4Bzj3tpfPRLDc886OXWCwE3m76zLa+emYnrCZu2lNQVeZw7d5evn77z9d1Xfv7swDNgHqNEDRgrqc9oUV1GikJS0boAACAASURBVGoxWlybMWIajBRRYYKULtq6TsRPT8XFMRJtfU8k5W2QUnREUtUFESVHhBWckNYKxNxtLh6hq/CPyURSwxVJFWcUdf1QNw5F3yYaj/CVHDz3msqL7yk9+YSqE/epPXadmtozHKpuoKa6gQMltaxNz2P3rir276slO6uQ7bkllJYdp6T8NDVHb3HkxANqjt+n7sQD6k89ovbEQ46caub4mRaOn33EiXNNNJxppu5UM42XXnDl5isK9p+ipPImtSebKa9/QHndQ0oO3SG/6BI79jSSs/sk67bWsj77CJkbK0ldtY+lqXtYunIvs+dl8+jRi/8M4p6LAnZe6GPHBQF5l2DrhX42nuhgXf03Nh37yvrad6QV3SOj6A67G3+QfewrOQ2fya57y+aaF6w90MzywnssLrjH0sJ7LC+4y5rCe2wsvEXx4Uc0P2vl7KUW8vZdIDwmE1kNT+x9kjF3moG8pgPe0xYybe5abLxjUDV2wy0kBf+YNdj4LUDVPBR18xAU9LwQktBk4OBJ/PbHGH77YywDBoowNWgZDdWvOLSnicr8R9QfeMmlE1+5duEHDbUPyc8/iKNzECNHyyIuY4mBXTQ+CTmsKX/Bxpr3bK37RM6R92yvecWeI684eOIth0695eDR55TXPedA/VNKaluorGvmxq2nBAZNR0vXEm1DO3SNHdE0sEXTyA4dU0cMzF0wtnTFwNwJQ0tndIxtUFA3QknDHHMbbxzcgnHzicQnKIbA8FnYe0agaxuMhnU4es6xGLrOwsZ/MSYe8zHzTiFo/k685+4gJf8KOxq/0NACG448RSdsEwbTtiDmtIjxVvOR8VxNbFYD+0+9YHfdY3Yeus+ew/fYU32bdTuPEjl7LfZe8UyUNsDUJZa0nSeJnrUWZUUrNq7cy+U73zndLOB0Ux/nW/q48KSXc48FnG0ScLlFwKO3/WRsPoC0sjOSsnbIKDggo+CAvUM01y7d5dPrzwCsy97PaCkTxkmbMVrCgGEimgwX0WSUiBojJikzfIISg4XkMDTxYU9WOXu3VLBqUS56piFMVHJFWN4FUVVPRFX9EJL1YKysB2KagcjoBSGt4YmSjheapqHoWUdh7pJI9t6TfOmAtu5fBX17+/rp6hHQ0d7Jjx+tfPrwlaZHT7l7r4WbN5s4efwSDfXnuHLlAbfvPufc5cccO/uIhrOPqTvdzOETDymvvcfB2vscqn9ARc0tyqpvsu/AZXbtPc/e0svsKbrA+qzDbNhST/r6ajI2VLM2q4b0dRWs33yIrJwjbNt1nG15DWRvr2Xlmn2s3VhO+rpS1mQWM39hLg8fPf/PIO46+YWco5/IPvqZzQ3fWXvkC2mVb0ktaWFR/i3mbDlHRvlj9pxrZ1fjT3KOfmBLzSvWlzWRtucGi7LPMH/TKRLXniQq9TDLcy6xu6KZusb3XL39lRt3PlN79CEnz7yi7thL1m6ux8I5ATOnaFT1XZk6YxnBscux945B18qXoNgVeISlYOoczRQNZyRUbJFQtGCCuAbDx0gxaLgYfw4VZYywOusyGyjMvceG1JNsW3uZnZuusSfnPvm59yne3cyD2218/9ZFdWUdPn4JGDrEE7n+JDEFzUwvaGZm8RNSyp6ytLSF3ae/cODCd+qut3H6Ths1Z95TXPOEoprHVDc8o+V5K+s3bEdbzwodIzv0TV3QMXJC39wVXXNnTGw8MbJwRd/UGT1TR3SMHRCZrIGYjA4G5q7YOgXg7huJd2A0geGzCYtdhJVXHKoWIWjYRqHvnkhIcg6rtx9iV+VFzj1u5XRzG3VNUHUXDtzqwShmJ79J+fOb/DR+U5nOb6rT+U0lEmHHJSTtPEd+XTM7Dt4iv/IGRTV32HfoFnlll1myrphpievwjUrFLXghKfFpeJn5YKTnSe6ueq697udCi4CrzwRce9HHucd9nHrUw4UWAdda2vAKWojIZHOk5GyRUbRDTskOFRUnivcc5ufnH7S2dxI+azVjpC0ZNdmMEZJGDJfQY6iIJkMmKjNkohJDJyoxZKIykkpWJM/LYnHKDgKmpaFhEcUkFS8mqngjpu6HmJofYmqBiKgFIKLqyxStQKZoeKGs44uuWSjmTjGYuyTgF7mKh4///ZWi/1cIBL20d3Tx6fMPXr35wsPmt5y/3ETl4SvsKTpHwf5zFJVdouTARfYWNVK47xRHjt7gxOk7nD5zn2Mn7lJecZl9JWfZX3aBgn2nf/VLLrF5ax3b806wZ/85du4+yY68Y2zaUsnKNXvYnFNN+roSFi7ZzuJlef8dxNg1R4lbc4zwRVXYhWzG0icNE/dlKJvGoW6egFfcdtYffklW3Qe21r1jS+0rVu+9zZKci6zeeYWcojvsKL1DYcV9FmXUsmDlIVZk1rIpp5Gc7SfIy2tk+7ZTrF9Xx/79dzjZ+IHw6HTU9DwRl9FDRs0CWQ1rJquaISKvi4SSMZNkdBGW1kVEzhBReWPGSWgyZqIyYycoMHq8AiPGKTBklCKxMTlUFz+jLL+ZAwUtFO18SOG2e+zJvUtBzh2K8h9y9dwnfnzp48un72w+cJm4ohacs24QsbeFRVUvWFTewvx9D9lQ+5rchreUnP/KifudnHvYwemb36k7/5FDJ99wp+kH5RVH0dO3RlXLDC0De/RMXNA2tEPbyB49U2fMrL0wsfLAyNIDHWMXxk5SZpSIIrJqxlg5+mLnEoiHXwSBYbOxcA5ByzIIFfNQ1BxmIG0VhZxLApbT15CwsZrV+84xc0MVWw/f4uCdHjLrXzPJcTm/KYXym0YUv2nN4DetaAZoTWe01QI0p+9k66F7FNbcp6DqJvurb1BUfZ3dpRfZV32LjJwabL0SkFSxxsbKn9SoJTiaeiGt7si++rvcetPPzVd9XHom4NQjAQ0PBJx8JODknU84ucdjauyNo20wBvruKCpbMUXWnEXJ62n/2sa+8gaEFOwZKWvFiMnmDBU3ZJiYHsPFdBksrM4gIWUGT1BmtLgu42UsULOIYLJOAKNk7RklY8cYeSfGKrkjpOTJJCUvxNQCkNAMRkprKrK6U5HV9ETTIAAjy3BM7KOwcI3B3mcelbUX6evrp72ji+/ff/Lm7Seaml5y61YLl6895tjJ21QdvkTJwXPszD/KmnVlpKaXsTC1iCUrStmw+RD5e45y9Nh1Hjx6yZu3n/j6/Qc/Wtvo7u79ByH/k1ihv4/e3l66u3toa+vg69cfvH71hevXn3Dq9F3qj15nZ149G7IqWL5yD4uX72J91kHS15WSlJJN8qJtPHr4X0DMOf6NnGNfSSttwT9pP+ZeK7DxW4Ou/TyM3VNIL3lA7vHPZNW8Zl35Y9YU3WPp9kss23qBmUsrWbnhOCWV9ykpv0Hu7gskpewjOj6HyJjNrFx1gOytNZw48YCSorOszaigqOgql65+YGNONXqmXijq2GLqFIy+rR/CMtpMUTdHz9obc7dw7P3iMbQLRU7bmdGi6gwZLcWAv4WxdoxgWsw6FiwqY83q46xf1cjebfco2vmQvdvuUZh7hz3Zt9ifc4vS7bc5vO8BL5p+UtD4hqBdD/HNa8Y9+zZuG68SvPUqmYffcvBGF3V3u6m708Gxe500Pujmzst+rj/tofL0W07f+EZOXgWq6saoaJmhqW+Luq4N6jpWqOtao21kj46xAybWHphYe6KgYY6wuBpSCgZIyeuiZ+KIhZ03zp6h+IfOxNlvBgaO4ajZTkfJKYGRugFIOMbxl4Y/k2znohaUzjjjSISNg1l+8A4LD9xnrMU8flMJ4TfNafyuHcXvWpH8qT2dIaZzGWa1GLdFZeTVNZN/+Db7qm9QVHWNrJ1H2FtxmX2V10heWYCksiVjxTUwNHTHyTaIQWOU8Y5awZ13PVx71U9j8y8Ij9zp4czjPs48+E7y3A0sjFrA7lXZJIXMITlqIXYmXiTNSuXDq8/4TVvEyCmWjJhixnBJY4ZJGDJERJvhotoMFlblr3EKDBZWZZSkPiPFDJioaM/IKZYMlzRljJwT45TcGa3gzngFDyYqeSOqFoC0XjhqFjEo6gUho+qCloE/xjbhWDjPwMJ5Bs5+81i6qoD9JafZufsom7OrSVtbxrIV+5k9dxszk/OYnrid0IRcYhbuJ2HJftbm1lNRe4uaYze5cecZn7+20tvbxf+uqvZv0f+P9q8SiP/84X8P9tPT00tvrwCBQMC37608anrJ0fqr7Nl3lLKDZ8krOMKh2gscqrvAh49foP8/ZE2jVx4lPuMY8WuPEZxcgqblbFTN45HVDUPDIobFOy6x7fgn1lY8ZXXRA5YX3CQl5yLhySU4BWYSm1TI7Pn52LjOZ2rURsJjsnHyWYGr/woSErdTuPcMb9/8oKXpLffvvuRo/S0ePPjOo8dfiJu9Gge/WLwi5mEfEIu0hjkOfjG4BCfi4D8Tl6lz0bWeynhJQ0ZPUmfYODmUdDzYvv8aa3PPYum6FF3zRJzdVrM4uYqcdZfYmXWN3ZuvsHfzZYq2XKEo+xLF2Rcp2X2TOTtuE17wmKTqj8QXP2NW8RPmFzezq/EHlTe7OXpPwIlHvZx42M2xe700NvdQdvkjywqvs6HkFg1n7+DiEYSMoi6qOpao6Vmjrm+NlpEdWkZ2qOlZom1sh4aBDRJy2kjJ6zBFXhclTUvEZXQwsnLH3j0Y76mxBETNwyZwPhpeKUx2nI2YYywSTrGI2MWi5LMIMes4/pRzYoC0PXrBqdjGb2Gs6Sx+Vw3lN81w/tCOZoDuDAbqxzHMbC6DTJIY5bCC4MwGdh6+R0H1DfZWXSVrWzXbC45RevgGhRVXCYldxXgpHVT0XdE1dsfEaiqZeSe4+xluvIOLL+BUCzS2wO2PcOcjVFddYVfKOsrWbKds9Q6ObjlAXvpu7t94yKtnb7H1iGeklAVDxQ0ZLKbLEDFdBgmrM1hYjaGT1BgkpMigiaoMnqjBUFEdhorqMULClHFyDggpeyCk4o2Qsg8TlX2R0AhislYIsnrTUDCehqicHTKqLmga+GNkE46R9TSsXRLwDVnBnIU7WbBiP4mL9rBw9QGWbzjM6m3HWbT1GDFp1czdcor1pbc4fOUDt5794FNrLz3/hbn/Dda/A/fPr/8+1t/fR5/gF3wCQd+/Hf7PEPQJEAh6aWtvp6+vj49tAtq7/otR6eLCh6w80MLCPbfxSChA3WYuJt5LUTGbjrCcE1OTC0nbe5vMA00sK7zF7E2ncI/fiYHbEkxcl2BkP4+J0s6IK/oirRWOjHYkGhZzsPJKJWDaRlJXlXPn1ivevv7G508/6GjvornpA1++dHPi1FW8Q+bgFJSAQ2AsslpWeIbNxTsyBceAWTj4z0LV0BMhaTPGiBsyQdqS2GUVLM46j5bNPIaLOzBY2AyhKS4YW8whZe4BtqafIW/DOfZtvkDx5rMUbzlJac4pdm85RfL2K6w79oEdF76z9+oPtp/+yJrKp2w7+ZGSy61U3eik6nYHe85+YOvRt6yufMbcwvusr39K/olmHrz4wumzl7C09UJe3RQFDQtUdazQNLBDQ9/2X2BOVtRDRs0ISTltRKeoomPqiKyKEUpa5pjb++AREIWBfRDydnFIOM5DxG420u5zkfGcg0ZwKqYxWQhbzeJPjakM0Y9A0nYWI9T8GG4Yw++qoQxQC+dPrWj+0p7BIP14hpjOYajZfIZaLkLUex1zt52hsOYOpbW32bmngXVZZRSUnOVA7W12FJ1Gy9QHdQN3lqXmsDW3ilkr9pCy4SArco6wZudJ0nY1srX4Evtqb7H78G2ycg6xaU4aRcuyqM4oIHv+WpLnrOLFszfcvP4QS7cYhkoYMUTckKESxgwV1+NvYXUGjldm4Hgl/honz8DxSvwtrM4QUR1GSpowVsaOcfLOjFN0R1jVh4lq/kxSC0BcPQgpjWDkDSKRNwxjoow1MqouqGh5oWUcgLnDDNz9UrBzn0towiaKj96jrPEZh2585ci9TmrvdVF7r4szT7t58qWfrx19dPT00tvXQ09PN319Avr6+/7No/D/J/r/oWr9/f3/6v/7WP+vaWyvgB8dvbz43MWNZx18bxfwH+uappY+Y2X5C1ZWvGRu3m085+zDPnIrxj6pKOqHYuCchP3UlSStO0JQ0m7U7BOZpBGIhGYYUlrTGCvjyUhJR0RVghFWCmaSSigKRnGomc/CJSCN5WkHuHz5GW/ftPH5Yxut3zv48qmNzrYe3r77jG/oLCw8pmHjHc1kFRPMXENxCEzAM3w+Zm7TmSRnjoKhP2OnWCCtE0jk0sOYB2xEXCuCUTKuDBO3ZfRkeyZKu+HguJTVC6sp3HCeos1nKdt8nLKsWg5kHWJ35gEy885TdvUzNXd+UHPnJ2WXPpN36h3l19o4fKud/NPvSNhykqC0I0RmX2Td8a/knPtJ1ok3ZNW94NyTLj519XPh7hN2lR4hYvZS5DUsUdGxQU3PDlV9W1T1bBCV0UJJxxLRKWoIicqjqmOJtpEDErLa6Ju74uwVhpZVAJOMoxBzW4S4czLjLWKR8VqMnN8KxlrNRtRpAeMd5zPMbSnSwesRtpjJSJN4flcLYYBqKAM1IvlbO5pBenEMMU5kqPl8RlovYoTVIhT9MknPP0n+wYvs2nuSlZmF5O6up6T6KuVHbjIreSOqBu4sWp3H1OlLmazpgoiCLfK6fkxRc0fDOARpVTfUjQLxDJqDrft0jE3cmR2aRHTgbDQ0HVDTdaT0YD2Vh04zNXoZY2RNGSKuzxAJAwaL6PD3hF9rw4HjFfhzrCx/CykzaIIag0W0GSNnwxg5R8YquiKs4o2Iuj8iGoGIaQQiphaApMZU5AwiUTKZzkRZW2TVnNExCsDWNQ6PgBRsXWehbRrKjIW7uP6ylzsf4PzzHq4+7+LWi07ef++lq7uXtp+dtLZ30drWSWtbFx1d3fQIeukVCOj/h/PTz04Bgn+qXX8/vz6/tq/9gvVXify+vj56e/85Pf0nyP+3DPb3/3KX6hP08eZTJ/dedHHvdRcXmjq58ribH+29/xnEBQVNLC5uYUnZM1ZWvyN6wxm8kopxm12ApHogE5XcGSvjiJJJNOLqgYxT8GCSeiASmtMQ05jGBNVQxHVmIKkXh7BqGMJKQYyZ4o6Ysj8hMzZTVH6dg5XXKSq+wN7CUzSefsjDBx/5+qmbN2++k7ggE1VjN6y9YpDWsMDIcSr2fnHY+sxASt0GWT0XNG0jGS9tyWSdALxm70PLZRnjFP0Zo+DFeHkvhk60YPAEIybJuuPuvJisJVUUZhxh94r9lKYXU7mhhJ3Lctm6pZLmD708+9LHw7fdXHrSRvGF9xy49JWSi5/Yd/4TOQ3P2dTwitSqp2TUvWfXuS+kVTWx49RXdp35TtGlb5x43Mv5510cvfEUS9cwJisbI69lhYKONVPUTBCV0UZWzRgxaTWExRRQ0jRHVdsaOWVTFNTMsXQKQEbXmQHSDvxtOZMJ3qsYYxbHHyoBjLNMQMgukeHGM5DzW8HkGdsR8l6FqM1cxpjOZIBaGH+ohjJQI5zB2lEM0p3BcOPZjLJIZozNEkZZLUTIcjZLc+vYXXGV3aUXSM0sYsuOWvaVneXgocvsLTmBe9BcbL1mI6Fii4yeB6LKtiga+6Og74Pr1IWYOcWxNGMP9ScvEx63mIHCyoyVNmC0lD4Dxihg7T6dGXMz0LMOQcHQi8m6bgwW02XgJC3+Etbk7/GqDBqvxMDxCvw1ToG/xigwcJwKwyQMGSXnwHAZB0bKOjFewR0RVV8mqfggquaHqLofElpTkdaPQN1qFlPUPVHSdMXEOhw3n3lYOcSgbx6KvmUU4YlbaWxq5877fi4/6+H26x6uPu/k5rNunr/v5ktrJz/auvj8vZ2Ozl46u3po7+ims7uLn+09tHf20vy6jdtPWvnS2k2PQPAvyPr6+uju6eX91046e36B3fSqi5efBXQL+ujv6/2PSigQ9P1rzfjuSzeN97s486CLG897uPe6+5f3xX8CcXHhIxaXPCWlqIVFpS+IyjqPy6xCQlbUIK45FRFVPyQ0QxBVC0JI3hsRtRDENCOZohfHZL14ZIySULBMQVw3HjHN6cjoxSCjOx05nWlYuCwganY2sXN2EDN3B/6RawlL2MySjHIO1NyirOICyUuymb0gE/+IeYgqGqFr449DwEwUDZ2ZrGmNqXsEOnZhTJAxZ7iIPhO1gtD0Xo2EXjTCqlMZp+DDUFErBgkb8/d4Q8aJWGBiGEZc4GLWzlxL6Zp8qtbv5UD6brZuPcTqsvtsrXvGtqPNZNfcZ2PVQ9ZWNpNZ1UzGoWesPvyS5JIm4gvusqSshR0n31FyuZ2Tzf3U3xdQcauTvRe/sLW+hcaWn5TUnkHd2AlJFSPktCwQkdNBXsuSKSqGjBGWRkhUHklZbRTVzTE080RG2RQVA2dGy1vz5xQbhhhF8LdZHOMt45lgEYd2aAa2c3eiEbIKBe9FqIasxj5pK+J2MYzQn86fqsH8rhzEn6oh/KUxjb+1oxlhPJsRpkmMsVrMKKsUJOznsD7/JLsOXCRtcwXJqbtYu/kgBUUnOVh1gaKyE3gHz8XKPQFRJSsUjX0RVjBHRs+TCfJWSGq4oG0Ziq51ODo2YcjqezBMTI9BEzUYIqLJ6MmmiCk7MEbKFF3rqSjqezNqihnDJI0YIm7AoEna/DVWmYFjFflzjCJ/jlFmtLgxE+QdEFJ2Y7S8KyPlXBgt78ZEZW/E1P0RUfVFVM0PcY0AxDWCkNIORdUiHkX9ALQN/bB1icXcdjrqur7oGE9Fz3I6npEZ1F7/zLknAk4393LteS9Xn3Zz4XEvN5/1cu9lL/dfdvP8QzvfWrvo6Oims6OHrz+6eP6hnZcfOnj+oZOHL9tped3Ouy+dtHV0IRD0/UMxe3j1vpVvPzsRCARcb2nnwLnvXHvSRo+g99fmb4HgH9PTXxnVjq5uvv1oo7Wtiy+tPdx43knDnQ6uPunh/pteWjv/C4iu0bnEb7lAUv59kve3ELXpItaR2wldWY+S1RyUzGejaJaIuFYEY2W9maQajoROLBOUwxmvFIyoZjST1KYxVt4fKe0opLQjkdIKRUYzGBntEGS1Q9CyisfAZQ6mvgtxjVuH84w0IuZtInLWKgLD57F9dyVXbz4meVkGVq7TUDZ0RVjWABOXcDRtApDVd2eCtClDxikxSNwCu2U1aPlnIKIfzTjVIMYpeDNW2oVBE4wZOFaXERMNkZG3xdMmlMxZKylevY0jW/eTu/c8fpsuk1TczIb6p+Q3vqCg8TXZR1+yvuY56YdfklbzlvS6D6ytf8vWE2/Jb3zLyXufONPSy5nHv7aElV/7SsmlL+w9+4bmLz3s2FeNlKoZE6W1mCSthbSqMVKKuowWlma00BSkZLVRUDNDVdsGJS0bhGVNGSxty0AZOwZMtuQvJVf+UnRF1mE2PkuLsJuTjUHEMtQD52MWvYylO1YhY+rBCK2p/KnizwBFH/5UDeJPtTD+0opkmMFMBuvGMlg3lmHGs/BK2k5e6VlmpmQRv2AzG7YdZktePdsKjlJafoZ9RQ3MX5hFyqoC9KyCUTfzR9nAA2Ujb8bKmDFB3gYJNSdGTTZlqIQRwycbMVrOihFTjBkx2ZgRksbo20UyZ+lWps3KQMc2CiF5W4aLGzNYVJ8hk3T5e5w6A0YrM0rKHBm9IAxdk5io5stoeXfGKnoyQcWHSap+SGgGIqMXjrRuCBKavyCU1gtHzjAKFfN4DB0SsHaJw9k7EV2zIDQN/dG3DMfIPgG3kDWUnnjNndc9PHjbw+0XPVxq6uHk3S7OP+zm7P0eLj3q4u2XLr786OLTt25a23p48aGDc/dbef7x19jzDx28/tjBh6/dfG3tpLunB0FvLz3d3fT0dNPd20tffx8/O7p4/v4nT962/bLz7u6mp/eX8Wlffz89PQI+fenm47dO2jp6eP+1k9vP27jxrJMbz3q4+ULAt/b/AqKh12Icpm8hbstFFux7zIysy1hH7cQpdg9KFkmIa0YyXiGIicrBCCuHIKUbj5ROLCOmeDJE0glh5SDGyHgzStKVSUoBiKoGIKbmi6SGHzJ6YcgZR6FiHYeofiCTzEIwjV+P25z1RM1bj3f4PJZn5pO0dAvFVY08e/OVa7cek7ZhG8a2vujbTEVO34XJmi4ISZsyfLwKwiZRWGVdRT0iG0m7ZCYazWCUkj+jZD0YIWnD4ImmDBM1Z7S4BRMlzXEy92d94goq1uYxN/UAkfmPWVjzkbSjHym41ErNg06OPeqh/kEPVbc6KLv2k32XvlNw/iP7r36h/Oobbtw/wInTuRy/UMvpW7dpuPWM8stvOXzzO7ff9fPgQy/hs5cxeJw048SUEJJQZvREWSaIKyMkqoykjB5TFE1Q0rJHVd8VCVV7Riu7MVzJhUGTTRkoYcxIZXem2M1BwWsZWsHLMYxYimHEUowiluGSuICxmm78LW3Pn7IuDJBx4w95H35X8ucPlSD+UA7mD6Wp/Cbjwyi9SDYUn+NAzRUysyvYUdLIjqJGCisuk1vYwPY9dezIq2Vn/hEys4qJm5vJ1IhFWNiHom3qzWgJfUSV7BFWtGOMjAVDJQwYPtmQkdIWDJU0ZqiUOcMnW2LukUjswq2omoUipuaGqIoTw8WN+WuCDvIGgZi5z0XJbBqqtrFM0vRjrKIHo+VcmaDizXglb8TUA5miHcpkramIq/syQcEFIQVXJqn6IKE5FUmtEKT1ItB3SETfehpqel4oabujbRKAnkU4Jg4z8Q5P59jVNzx5382br118+t7Nu289NL/u5P7LLu6/6OTNpy6+t3fz+UcvLz4IeP1JwMM33Ry52c7JOx3ce9XBm69dvPrYxpvPHXxt7aK9s4sfP9v52dZFR3sXXT3dtHX18uFLNx+/9fL+axed3b0I+n65Bnd29f5yD+7u4d2nHppftvHtRycffBUNDAAAIABJREFUv3Vy5t4Pzjxo5cGbHurvdvH+x39J1njNLkDfYxHhaXWk7G0hIfs6rrOLkDedg5C8H0JyfggrBCGiEoK4RgSi6hGMlvVh1BR3hBT8EFULRljBl3FT3JFSD0JONwQJNU9EVd2Q0vVH2iQUCYtwJlhOQ8wlAd2IFfgnbSBlTT7eESmEzUonPCGdyFkZ5ORV8+zlT7587+VQ3TlSVuagZe6Ngr43wjIWDBNSRz5mG/q595g8YzdjnRczzjSOURrBDJX1YLCoJcNFLRk8yZTBEwwZJ2WLgqorIZ4zWJ+UybzVB5ld/JyMU21samxj17mflF5ppeZ2Gw0POjj2sJOGBx3U3G3n4O2fFF//RsG5D9RcuULjmc0cqV1IXe08jtQuo6R0NSfPFnDs0hEuNL2g8c4rLN0jGTJaktHCsowTVUBYUpWJkhpIyRuiZeiGiV046sY+SKo7Im0cxkQtP0bLWyGs4YGq52IckwuR9liCrPscnOZvRMl7DtIuSUywnss4kxkMnOLIH1OcGSD3TwgD+V0lmN9UQvlNczq/aUUzUC+B4JWV5Nbc5tjV1+SXXWLDznq2lzSSV36WnSWnWb/tECvX7iMxZR0Llm1h/pLNTJ22AA1DN0aJaiKiZM14RRvGyFr+ehwhocdIGQvGytkhpOzGBGVXZPQC0LaOQkTJCSE5a0aIGzN6sjnjZW1RM4/EwC0ZEZ0gxii5M0LGkZHSzoxT9GCS+q91oKiqDyJKnoyRtmX0FBvGyNgzVs4FIQUPhJV8EFENQEonDAXjKMRVHJFWs0dJ2xN1gwC0TUMwtUsgJDaDl28+0Cfop72zh2/tPXz+0cX3nz28+NjDy8+9vPzcy70X3Tx620vL+15aPgi487KXxofdHL7eSc2tbupvt3P2YTs3nnby6HUnT9938PBVO4/fdPD2SzuvP3bw5lM7T1618vRtO1cf/qTlzU96e39B1dcvoL2zi+6eHr629nKjuY0Xb9v43tbDvVcdnL73k/OP2tl//juvPnf9W5LnXyCa+6xC3z2F8FWHSd59j8St13GJ34OYRjjjZTwRkvdFVi8GWb14xNUiGCbmxCgpJ8ZNcWeigi/SupGomScgpR6IqJI7kmoeSKm7Iqvr8X/oeq/ops61a/vdOyGQALYx7t2WLdmyLMmSZbn3XnDvhd47hE5CCSWhpEIIIZDQAoQaAoTee++9F1Ns3NQlm+s7EG++/xv/3gdzaGmtscbSgeaY9z2f554LUWQJwthKfJJrcU6qwV6VjzS9D7Uj51ExeCZR2f2IyxtCStEovvh6HT8s28rGbSc4efYhR07e4rd1e/jsy6X4hKTQ0VWFraIc30lb8Z5xEIeha+hcNo+OCcPpHNmfropaPvbP5mPPRDq5x/KxWzS2Xon4SvKJjKpk2riFfPf7WSZueMyyUwbWXTCy+kwzq0++ZuPZ16w/84bfT79h7clXrDr+hl9PNrD48Cu+3fucXw41sOOqnhP3mzl56x4HTu9n155fOX9xOTdufM2ZM7O5cmsr566fp++gIXj4BuHqI8VbqMZbFIGnvxp3XxUegkgcPRSk5PaioOdE7H1jsfNU4iPNIDC2ktjyCajLp6AsGU1E+Qj8E8pxluXgFFqAfVglHUQFfBCQz7/EZfxbUsW/Qmr4l6w3/1IM4F9hQ/l3+Ag+UI/gg/Dh2MSNZ+T3e9m45zqLVuxk3dZTbNp1kT92XebXTaeY/+N2xn22iJHj5jFz3grGf/Ytyqg8/OWpSGPK6eSuppOHmo7uYXT1VuMgSsRLnoe/qgIfeSFekh54S3JwD0yhk4uSrl7RRGWPJr5oCpKkwdiJetA1IBdbUT7OwaW4yUpxlxbhKS3BRZyHfUAaNj4J2Pmn4BSUjXNwAQ7iQhzFhbhIy/FQVOMT3puAmH4IVEUIlTmEhBcjj6wgIqEXmfnj6DvsG27df4NO3059o4Fn9UZuPtJzv07P/VcGzt03cua+mcPXTRy7beLyIwu3n7dx93U7V55bOHzTwt5rbey6YmDHJT07LhrZdErLn+d07LxoZN8VEyduazl7r5VLD7TcfKLn0WsjD1/qed1koqHZxKsmPa8a9TyvN9DQrONti4H7LzQ8eW3g0gMdJ29ouPxAz5VHOh690aI1mv+fpZN/iBhbPJPMPl9TOX4tVZM30Xv6LtJ7L8FNWouTsJjuAUV4SGvxlPXCwb8IR0EersICfEIq8ZNVI40dgiJhGIGqarxCcgiMKEIaV4YsoRJpfAUesjRsAqKx8Y/BQ55NcFwFUdkDCU2uxVOaiZcsC4Eyn+K+U9m4+yIr1h1g+le/sn77SSbNXMrGXadZ8P1q1LUz8Zy4E9vh6+nU52e6Dl1Lt8ErsKmaj23BdOwzJ9AlrJaO/hl08k6iq18KXX0SsfdNRh3bkymTFzFqzibGrbnJooNv+OnQC77f84gF2+8z/897zN16nzlb7zNj4x0+/+MO83Y85bt9L1lxvJHNF/RsONvKnhsWjt57x9nHcOEZnH9q5vzD1xy/sJ+z5xfzpv5vXr08wsKFo4iMjsbVQ4abbxhuvmG4eCtw8lTg5KXEUxiDUJGJu184Pv5qHJyEODn54+gsxFMQjp84Bnd/FQ5uEmzt/PD2VuDgG82HPml8GJDHh+JSPpBU8u+QWjqE9qVD2EA6qIbwUeRIOkaPolPkSD4KH45b1jQWrj7B3/su8ff+q2zafpo1m0+watMpfll7nG8Xb2XSZ98ze/6vTJuzlKiEQqKSiuk/bDr9RkwnPLWajm5yOrrI+Ng1FAdBPH7yIrxDCnEXZSAKzSYloxZFWDZekiwEEdXYi/Po7JdBN1EujsGFuEhKcJcW4y4pwN4/la5ecXT1iaerXwJ2Ack4BGXjKM7DWVKEQ3AB9kH5OAYX4yKrwC20CkFUX0LiexEWX0VYbDUh4SVEp/Qjp3giYyYt4/qDVh7Xv+NZg5EXDQYevNBx83ELz+t13K/TceGRkT1XzPx13sCu8wb+vmBg3xUDh25Z2HnJyLYLBv68bGT7FTObzxlYf8rA70dbWHX4LWuPa1h3UseOSzpO3NFx6raOEzdaOXtHx9nbWm480XLzSQtXHjRz8kYLFx4YuPXCwONXehpazTx5reP+Cw0P6jTUNeitJek769LJ/4+IcaXTSa6YS3L5HJKrvqJ4xGqy+i7FVzUAZ1EJrsEVuIgrcAosxkWUj4NfNp5BBQSEVhKoqkUUVklQeCWy6Eok0WVI48pRJFUjT6jEMzgZGw8F3X0jcRUl4h6cjrskA09pFt7yXLzlufgp8qxQ5pFWNprJX60krWQ4vUZ+SWrBUBb8uInTFx9z5FYj2UtO8cngdXQdvpYug1diM+J3ug37Dbvei3Cq+RrHgs+wiemHraqGrsGFdPFPxU6QTFhCb0TSLIKTBjNuzU1m/fmUWdse8vXOF/x0qJGfjzSx/Fgzv55oZeXJFladamH1yVY2ndez94aFk/fbOHHPwIHrOnZfN7P/tpldV/VsOqdhw5lW1p1oZMOxp6w/fIWj159w+f4j/jp4lPDYPLq5BuPsFYpnQCQeoljcAiJx9AnDXRSDu68KTx8ljk5CHB0EODr64eQsxNMjBF9vKd6eEjzdJQh8lTh7KvjYJ4l/+2TygaiADySVdJD1oqOyH53CB/FxxFC6xIyma+xYbOOs6BI/jsyRv7Dz4HX2H7rCtr9OsmHrMeYuWM2XC9dw9MQ1Nqzfw/gJCxk0bDqRsbkUlg1g65/72bXnBOV9J9DZU05HZzEdu4vp4hKKOKyA+LRelNWMYdyY2fz29Wp2rPiLlMzedPSIxjEwFxdJAa6SAvxVlbgH52LnE0tnVxUf2IfQ2TMC+8A0ugVmYifKxD4oF0dJIc4hxf/AVV6OW2gVHsoaRHGDkCf2QxlXRXhCTyITe5GQPZiU3NFMnPYrL9/qufnUwq0XbTxpaOP5WzOvGs08eanjWYOBa8+NHLyuZ99la/m546KeDae0rD2hY/lhLd/sesP3uxtYekjL8qMGVh3VcuC6jhP39Wy9aOD3UwZ+P21g/Sktlx5Z3df6JiP3n2m58kjDyZtNXLrfws0XRnZebGHl4QYOX2vh/N1WLj/QcP+lgYcvdTx7o+NVg4629vb/rIiqjLEklc4ktWouWX2+pWTESsrHrEWdOw2nwGI8pDUERg0jOGYorqI8XIXZeIgy8Q3OQqwuQRZbjjK5BlVKLaqUGpTJ1YTEluIZFI+9lxKXgBg8JGl4SzPxkeXiK8/DT5GPQFmESF1OYEQFInU5AapSBGGFFA+YTnrpSJQpNfgrc4nNHcjIz3/k3KWH/HXiBhGT1/Jxr5+wGfQrnQeuwGboamyH/IptvyXY9/wG58qvcMybhE18PzqF5OESVkxU0Xh81RVIcsczeuVVfjz4ll9PtrD8eCs/Hm7k52PNLD/ewopjTfx6vIk1J1vYeFbDnmtGzj5o48bzdm69NHPqvoY1h+vYcKqBjeebWX6ojsW7H7Pi4AvWnmzku52P+WHnQ5YfqGPbhWbW7b5EXs0YHLxVOHurcPGLxNlXjb1nKN08lTj6RuMgiMM5IAVbjwjs3OQ4uwTj4SXDUxCFX0gqXr5qfLzkuLmF4CHJopO4gH8JsvggsJgPJVV8KOvNR4r+dFQN4KPwQXykGswnkcOwTRxH97QpeOTNYulfVzl24iZ7919k5cqdTJ38NTOmfMOanzZzfMdpvpz2HSNGTubLOd+ydu0Wvpi7CHlkDkJFOp7iWDo6BmLrLmXo8KmsXrmZTX/sYvvW/RzaeYwjmw5wdc8Fpk36hq4+cbhL8nET5+EsSkcSWYK9byQfuyvo7KrA1ieGzp4RdPGNxUaQiq0oAxthJl0DsrALzMNeXISjpARXeQXuoVV4KmoIjB1IYEQNQnkPgsOLUMZWEZfen7SCT5k8ay1vmg08f2vm3H0jlx63cfOFmRtP27j80MTNF22cf2ji+jMjdU0mmnRtnLpnYs8NCxvO6FlyUMfiA3q+39vK/L/esnifhlXHdOy+YuavCwbWntCy4oiWZYc0LNnfyOm7Gh691HL7cSt3nmi58UjLozd6rj3Rcvy2jgPXtfx5upHDVxrYd7GRv840s/d8AxfvtfCmycSzOh1m838xa6ILP0eeNgxl5igicicQkz+V2KIZxBfNwEteiZ1vDpLoEYQmjMVDXEJgeBVeQWkEyDKRRRejiC8nPKUKZWI5kqg8/BXpuIpicPRT4RmYgE9IGj6h2QgUefgrCwkIK0IUXkJghJWE/qpSfJRFeCkK8AsvIa/PdAZP/pGQuFI8xCkIFHkok3vSZ9QCZn61gr1n7hLUfyH/kz+TjyvnY9NnCTZDfsN2yAps+y2he5/vce65kO4l07DP+RT3rNF4pQ1DPWABQ386wJhVl1l91sDaswbWntaz6pSW304089uJJtacbGL9mRa2nNey+4qek/fM3Hjxjpsv27n1Us+pu69Ytf8Wc9ed59ttd1i47S7f//2A1Sfr+XH3IxbvesDy/U/5ac8jlu9/yvqTr/ht3z1GfbECWVQ+zv5RuAYlEhRdhjRlADaiPGylFfimT8IuvD9d/JJxcAqku5MQB2EaAakj8JFm4+EhxdU5EHdhPE4x/ekkKePfgnw+FJfTQdqTD2W96aDoSwdlfz5SDaZz1Ai6JU3AMeNzHDOmUTB1I9sO3WLvgausXLmLnxat5tuZP7L085/448tVHN94gEc3H3L/1mMuX7hNUflAPrTzo4trsHWW0C0EH1kSFTWjKakaTlxmFbKoHFKya6iuHUNRyTACw3Lo7B2FvX8iH7uq+MBezIf2Ijp7KfjEQ87HrjL6TV5GcEIvOjgr6Owdg40gGRthBp18UrAL7PF/iSirwCO0Gi9lLeKEIQRG90QYmoc8ppLIpF4kZQ0iPf9Tvv9lD8/rLdQ1mThxW8/h62YuPW7jyhMLt19ZuP3SwrmHFg7cMHDqnpFLj/Sce6Bj+wUdq07qWHe6la0XjKw5qeePM1p+P9bAot2NLDugYem+Jn451MrGs1p+P9HIqiP13K3T8eSVhtM333LhbhN3n2m49aiJW8+0XL6v5eIDHXeea7lXp+fSAx03nul59qaVplYDeoOFF2+06Az/xaxJLJ+DKnss6txxKNNGEpowFEn0AIIj++MjK8fWKw3/0J4EKHojVvdDGtULG6cQbJ3FuPiG4y2OxzckCc+gOFyF0biJYvEKTsBXmoa/PAt/RQ8CwgqsAUERpQSqSxGqivELLcRblo9PaCE+YSX4hpfiF16KLKmWkTOWkV09FvegJMQRZQSqivGWZpCcN4Tla/aydu8FSmb8Sofk4XTInYpN38XYDVpGt4E/Y9dvCY79l+DU53ucey/Ep/d8uqcMRVQ7kyG/Habi6/0sPabh11NGVp7Q8vtpPX+c07D1opYdVwz8fdXE35d17L7UwpGbOnadr+fP0y84fbeR2y+auddg5pd9DyiftIrB8/5k3pYbfPvXHRZuuc7yg09ZsuchS/c+ZvmBp8zZcI25G66y9XwDi7ddoHr0QoJT+hNVOR1JzkRcowfROaQC24gBuCaOwsYnHkcHEQ4OQlz8InCN6IW9fyru7jJcHEW4eylxDK3EXj2AD0VFdBCX00lay8ehfegcNoAu6sF0jRlJt4RP6ZY0HufMqbj2mIlr7kyGfbefPw49YMffFzl19DKn95zh8OrdbFv0BwunL2LSlG8YPWE+BaUDcfMNo4tLEHaeoXiK4/AUJ+ApTsLBR80nLlK6+aix8QzDxkvFJx5hdHBV0NFDzSceKj5ylNHBQUIH+0A+sPOng0MgH9gFYOulZvGW8ySVTaSjq4oOTqG4y/OxD8qlqzAbR0kxziGluMjeGzWqnvip+yBNHUVo6hBCosuITOlDYvYQEjKH0qN0KvsOX0ejhxZdG3frjJy8beDsvTZO37Nw7oGF6y/aufLMwv7rRrac1bL5lIarz0wcv6Nn40kNV58ZuPXCxJEbOvZd0HLtqYbTd1rYeaaRA1daOHhNw/EbOo5eb+La4xY0BjNvGvWcudHApXvN3HrcwoNnLTyp09LQbORNo54mjYk3zUYevNDxpsmERm+iqVXPmyYTl++/5U2j9j8TUZE1AUXaMMIyRqDOHI0yeRiymP4IlTV4S0rxk1XhK6vER1KKWF2DR2A6H9sHYOcuwc0/Am9xEr6SNPyk6fjJsxCEZuOvyCVA2QNhWB6B4fkERZQQqC4lIKwIX3kePrIeeEvz8Q0twl9Vir+6DIG6jICIMgLURVQOnc2IzxbhHZJKcGQJAkUu7pJkpLFlxGb3Z80fBzh/5RG9Jn5Lt8QBdMyZRIfiWXxSNR+7nt/TvdciHHr9gHOfb/AZ/ANexZOxSR1KwIBviRr1K7M332fJ3hdsOfWM4zcesenkE1YfesHqw89Ztf8Rq3Y/YMOh52w/08CmE6/YfamRa3VmXmrf0WSCdUcfMmbxQWqm/MbM5UeZs+oM3229zvdbr/HbgUesPlLHol33mbbqLFNXnGTRzlv0+3ITkxb/RWrvz7EPK8craTgB2ePpqqzhX8HldI8eQHe/GJwdRTh2F+Ltpya5ZjoOokxcXaW4OQXi7SnHPSQPx6iBdJFV0ElSTldlX2zCB2KrHkK3qOF0TxiNS/pkXDMm0zVqIO7ZU/DI+Qzfgllkj1vD9ysPcnjfaQ7sOsKkiV8RFpVHN+9wPnZVEJPVj0EjZ+Doo8LJX41bUBwCRQbeIcn4yzLxk6bjLkrAR5qJrywLj+BUuvlGY+MTRRe/GD7xsk5ddHQM4aNuYj60FfGhnZB/2/jjGpjIxmP3KR36JR86htHBUU5U3hjcQstwkhTjKivDTV6Bm7wCj9AqvJS1+EX0QZI0kvD0USgTqolO60989jAqBn7FnhN3eN1kQG9op0XbRrPWwtPXBq49tXDijoXDt8ycum/h3KM2Dt408+d5Pbsut7H3qpkDV3Ucuabl6E0Dx25oufVMw8NXWuoadDS1GNAajLx6q+PpKw2NLSYaNQZaNAZ0ejOtGhOaVhMavZm3rUbeNOtpajbQ3KxHozXSrDXx+FUL1+83ceVOA5fv1nPi8kuOXXzFgbN11Dfp/zMRy8f/TmT2WGJzxxGTO46IrLEoEocgjxlIUHgv5LEDCArvhZ+8DF9pD7p5huPiH4mXOBGBLIMAeTaBih6IlD0IUOYiDOtBoDofcUQh4ogigtQFBCjz8Zb1wCsk532PWICfogj/sBICwksRRpQiiixDGFmGv7qI+PwhTJm3ClF4Dv7KLPyUWQjVBQSoeqBKqSG3ciy9h85k284zDJn4LS6xvfAvnsDHGaP4n7RxdCyYQdeKL3GumYt3/2/wqZ6BXVJ/nEqm4F81k7FLDvPl2ov8vOlP1vwxjaVbDrJ05x3WHH7K5lMv2XupiVP32jh9v53TDy1cfGLh5gsLda3tPGrQ8s2Wy/x0qIEv111m5V9X+Hr1MWYs3slPW86z9eQLfvn7Lt9svsKsNWeZte48X/x+jsR+c/GJrcIzrgIbeRFdlTV4Z47FIWYQXcL7YhtWg4tfJC7OIpwdAvFwVxDRYxSO4mxcXCR4uAUj8JYjCE7DVVlJV3E+XSRl2Kr6Y6cehF3EULpHj8Q56VPc06fglj4Ju6iBOMSPxCt7CiFV36Co/oZp3/zBru37WfnrH4QllfGJVxh2glg85PlE5X9KfN4wvOXZuAUlEqDMwkeWhr8iE39ZFu6iBJwEUXgEpeIZnIaLMJEuHuHviRhNJ89wOrmGWoloL6aDnYiP7AP50C6AD2wDmbNsK+MWrsPWNw17YTqhaYNxDs7DNaTQuvFbXoGHsgovZQ3eYT3xj+yHJGk4ypRhyGJrCEvoTXjyAOb8uJPnLVDX3M6rljaev7XwssnMq7dGrj83sPOygZ2XrfOl2y+a2HjGwB9ntOy6pGf3BT3Hbuq49FjHkWsa9l/ScPGejmsPdDx6oaOuXk99s57bT1q5dFfH5btanr4y0NBs5MUbAy8bjNQ3GmhoMfD0lY57z1p5+VpLS6uep3Wt3LjfzJ3HGurq9bTqjDS2GnnwtInLd+rZe+oF9U2G/0zEwhG/os4cS0TmGGJ6jCMqdyzKlCHI4/ojje6LJLKWkKhavCU96O4ThYcoHj9pGgJ5FgHKXEQqK+mCIgoJUhcQHFlEcFQhIlU+fvJsfGRZ+MnzECgL8VPk4xeaj58in4CwYoThJVaoSxBFlhEYVUZgVAnS+ArGzV6BLK4QF2EEvvIU/JU5+CuySCwYSEb5GDyDM0kpGkV+zUSKe01kx8FLrNh+jKjBc7DvMY6uWWP4d/wgOmeNxbv8c+wTeuFeOBafkokM/mEPG043s/HgUeb9MJIjlx9y9w1cfWrmwkMz5x9aOHPfzMm7Vpx/3Mb1F+84/6iZ7ecfs+ZUPYsPN/LN9ges3XmBHxatYkD5EKaOnMH8ub+wYsNxlu+8zvebLzPn93OMX3qI+NrP6B6SRhdJJvbKCmzDe+KRPpIu4b3oFFpFV1EWLh6heLgH4+oYhGN3Merc0Qiia3F1EePnLcPPJxT/gGjsBanYBuZhI6vm49Be2IQPwC5iKPZRI3BKGINLykScUicR3+8bascvofzTnxj15Sa++GE769fv5o81W/jmm98IjqnCTpSKKGUgaYMXUzp1I+HlM4irnYMkdSAewck4C2NxC0zAQ5yMvY8aW88wnP3jcQtMwTUwmS7uKjp7htHVL4qP3ZV0cpHS0UnCRw5iPuwmomP3ID6yD+J/OnqTWTOBjacf4x9Vi61/Gl19k7EVpOEgysEluAh3WTmeoVV4h/VEoO6DMKo/oamjicoeQ2hsT8IS+hCX9ynr9z3gwlM4ec/M2YdmbtRZuPLYyP1XJm4903H5qYGDN3RsOKFh6zkdJ+5qufVCx8OXeurqjdS9NfCk3sT1RzquPWjl/O1Wjl1q5vajVu48buHFGx23Hrdy5GIjx660cORyM3eeGrn52Mj1Bzru12l502zg2Ss9d5808/qtjpYWI2/eGnj2UsPLehP1zUbqm63nnr42cveFkXvPDGj+2/SFMuNTwjNGoM4aRXjGCFQZwwlPH4IisR+hcX0RhVUgCivDJyQbd1EcviEp+IdmIlJZy05xZBHB0SVIoksIjipGGNYDH2km3tIsfGU5BCgLEKqKCQgrQqAowC80H39lISJVMaLwYkTqEkQRpQRGliOOriA4phxxdAk9R31FzxFf4OinwC0wCm9pMr7ydGTxZUhiyvCR5+GjyEOoKkCVVMvgsfPZuf8cB0/d4rMFa5g4dxl9P/sBedmneOcMwy6yBL/CMSj6zSFr4jJWHX3BlgOHmPblOM7fa+Dmi3auPLFw6Uk7l5+0ceFRG+cetXPmQTu7r7Sw5uATtpx8xr7bGladbmXhnlesOtnIrzsvsfL7JSwdPoHfJ85m+dhprJqxkPXfrGTDhuN8vf4cZROWE5jcBwdpBt1lOXQJysYhvAphzhh8Ugdjqyymi3cUrq4heHvKcHcW4+QoxjeqBldFOc7OQQj9FPh6y/D3UyKKKMUveTidZdV0ktfSVdUfu4jBdI8ZiVPiWJxTJuKUNhVV9XxWrNrBnl1HOLD3JPv+PsEfq//kj1Wb+XbxRpQl01H1+paIvt9TMXcPPcavJXPMbwz79Qa18/bgEZKKR3AiXiFpeIWk4SCIws47HBdhEr6yHASKPLoLYujoEkJXnwg+dpXTwVFMB4cgPuweyAfdhXR0DKJD92C6uKupGP0tKw/dxVddgY1fMt0C0nAIzMZJbN387S4tx1NeiVdoNb5hPRFF9ycqdxJRmSMIja5GEduLmmHfsedyC7+fbGbZkSZWnTSw+5qJq0/0PKzT86rRus/zTZORBy/1PKk3oDOaMejNGI1m9EYLD1/ouPfMxMOXbTx7Y6RZY0FjMNGq1dPQaOTJCz11b/TvlyrpmzEuAAAgAElEQVR0PHiq5eLtFi7cbuTek1YevzRw5V4Ll+80cf9pI1qtEYPBjNFkoUVr5EmdlhsPWnhQp+VxnZYLN5s4eOE1xy6+4W3zf1HEnMrZhKUMISxlKGFpw5AnDSIkvhfyhN4oE/oij+2NPLYXQmUhAlkm/vIsAlV5iN+rnyS6BElMKeLIIvwV2fjJcwhQFCIKK7ZCVYzwPQLCiggIK/rnu1BVTKC6FHFEGcFRFUhiKpHEVCCOLiGz8lO+X/k3YnUGdt5yPILj8JOnERRZgCj8vfkTWYa/Mg8/eR4+sjwi0vvSf/R8ps9dwbLlf3Lu3B0uXX3A+Fk/o8rpj6R0LOmTfiZz0nK+3XaNPadusu/EOZ40tnHn1TsuP7Fw7JaOXReb+PN8I+uP1/PjX3dZvP0mf55+zYn7FnZdM7DxvI6fDzfwy9G3zP/9IqtX7WbPvCWc+3Edx37awI6lW9i+8gAbNlzgqw3X6TNvF3mjliBM6o1jaA4d/RLoFNQDe3U1grQBBOcOQxRdireHAl8POW7OYpwdxbirK/FKHY6ru5wgQTgCTzkiXxXiqArcE0diE1pFZ0VPuqj6Y6sejEPsKFyTx+GaNgmPrJm4pk8nv/9s5s1fyoKFy/n+uzX8suJPVv++l29W7CFjwmaypu+nYO4hShccQ1Yxl5iBS+n503Wyx67ETZyEMCyXwPACBKFZOAtjcQqIwUOcip8sB39lPm5ByXRyldE9IB5bn0g6Oknp4CDmA3sRH72fzP+XfSDhOUP466qG2JIJfOIZj60gBXthOk7iHriEFOIuLcUrtAofZS2+YbUERPRFljSchOLPUST1Rx5TSUTqQNZsPsEbTRv36rScvt/CtvNN3HhuQKM3YzZZ0OusPZxeZ8JkMmIwGDGZLOj0ZnQ6Izq9kcfPW7l+v4UTV5s4drmFO48M6PQW9AYTOr2Z140Gbt1v4tlLLfWNOowmMy1aIy2tBt40GLh1v5XTV+u5+bjFmgLeauRZnYYnz5t58UrLw2fN3HnUyJ0nzdx61MT9Z808ftlC3RsNJpP5PytivzErKO33LXk1XxJfNJn44slE5oxCkTyA0IQ+KBL7Io+txV+W974fzCMoLJ9gdSGy6DIk0aUEqPIQKHMRhRcgjiwjSF1GYHgJgeEliMKLEYYXW5cs1KUERZT9g0B1KeLIMkJiygiJLUcaW4E0rgJpnHVtcsa368iuGI6NWzCeknhEYdmII/IQRxUSEluGKKIQoTofUXghwrAChGEF+MlyUCVU0nf4LKbMXsbkGYv58Zdt/Lx6F5mDplH82VIKJv3M4AU72HjiJVtPv2b90Wcs3nGHueuv8Pnqi3y++gKz119h0bY7/HG0jhN3TJx90M6RW2YOXTdz+I6JHdd0rD7dTK8paynvs4BD6/dzeu8t1h9+zZIDLXx31MzCw0a+OqBl6Xn4fMN1vOP74hFdQ+egHDqHlOAQ2Zug7OGE5I1BEFmOwEeFr4cUF0cRri4SbOTF2KWNwt03ghD/CPw95AT5hBMUVoi0YCqOEX35JLQW24iB/1cR48filDgO5+QpdE+chENEH7p5KrB3l+Ariads0kpqFh6lZM4+MqftI2v6ATJm7Cdj+j6kFQuIGfYbPb46QUTNPDzFKQSE5iCQZeETko5HUBKe4lR8pNn4hGThKcnASZjIJ+5huASn4ihKopOLnI8cxXzYXUgnlxC6eIbxoYMEVcYAvlp7FhvvBLp6xdBNkIBDQApOgRk4B2XjHlKIj7wMb3k5PooKhBE9UaWPJLFoMrK4nijiqinvPZ0HTxowmsxY2i206gy8bTWi1ZvR600YjWbeNup59lLL85caXtfredukx2Bsw2A009hooLXViEZjpFVjoL5Rz/PX1oV2jdaETmekuVlrJazBhN5kxmgyozeaMJktNDfraGnRo9UaaWrSo9OZ0OoMaPUm6t9qedukp1Vjvffxi0Yu36jjTYMOrdZAQ5Oex08a0On+y/LFhJlb+HT6Fj6duY2+E9dRNvpXMvosQJ03AXXuGEJTBhIcU0twVCWi0B4EhfYgSJmHRF2ENLIEkSoPkbqAkJhSJNHliCPLCVSXE6QuJVBtJaIovIhAdTFBEaUER5UTHF2OJLqMkJj35IsvtyKuDFl8BYqkKuSJVZT0n0Zcbn8cBeE4BETgHpyAUJlJcEQeIdGFCFU9CIzIJ1Bd8N4YKiRQkfdetXOJSK1FqMgku3QoC75bw5Jl69l36AyLVu1h7KLDzNt4lXkbrzFj9VXGLzvH/I03WXngCX9dqOfQDQ2n71s4fb+N47dMHL9t5OQ9E6fvmzn7wMih20a2XNQxf+N5kvot4pudz5m3r5EJ2xuYtP0t03a3MG13KzP26fj29DvKZmzFVl5C97BKukgLcQyr4pOgAlzDKnCL7ImjpAe+njL8vKQ4Owbg5qHAQV1B58ganD2VyAIiEHrKCfJRIgxOJaHnV7jHDaKzvBa7yIF0ixxCt4ih2KoG0VU1mK7qodjHjcU5dQJdvNXYuAThIoyi+qu99Fx+n/JF16hafJWy7y5R8t1FKpdcI33qTvK/PErJdxeJrvkSj8Ak/KTpCGQZCGQZeAen4ilOxU+ei5ckE7egZBwD4uniFYGNbzSOgUl0dJJZe0THID52kWPjpeZjVwXdAxKIL51AN984uvnG4hyQhFtQGl6SbHykeQQoSxCEFhIUUUlYygBickaSXDgeZVI/pNEVhCf2YuzUZdTV62lsMfKm0Tr0qzOYePlGz5u3BjR6E61aEy0aPS/rNdx53Mzreh1NzQbeNuppbjXQ0qLDbLGqn0ZjQKczYjSaMBhMmMxmdHo9Wp0BS3sbJosFk9mCRmtApzeh05vQaA00NmpoadHR3KxDbzCh1xvfq6m1RNXpjGgNJoxGExaLBaPRhMlkQqPRY/5vijhu6gYmTNvCtPn7mPL9cSb9dIGB8w5RNf0vyqdsInfIT6T2nEdy5UwEshyEIamIwwsQq/IRq/IJjiomOLoEaVwZ4qgigiKKCI4qRRxVQlCE9bs4shhxVAnB0aWExFrVTxZfjjyhgtDEKmTxViWUJ1QiT6hCkViNNK6MgtoJfPPznyQVD8MhJAV3VQ5eqmy85Gl4S9OsZlF4D6tJFFGEWF2EWFVAsCoPkSILgSwNQUgK3sIoIuMKWL5kFT9/vYTJ05cw/bfz7Lhm5u/LWnaca+LILSNnH7Zz4ZEVZ+5ZOHbLxNGbRo7fNnLirolT9y2cuGudtr70xMzBO3oWH6xj0sYHfL6rmS8O6Jm2p5XpezTM2KNlxm4Nsw4YmLzlCXnDPic4rYpPxD3oFJyNXXAPbAQZdAvIIK26L1lFOfi6B+PjEYJT9wDcPZU4+KfwiXcsjm5y5KIoRF5KRD4KvAVRBKaOxE5Ri72qH3YRA+miGkCXsIF0DR9Mt6hROCaMxy19Gu45M7APSsfWXYKvIpNBP19k5KZ6Bv3+gsHr6xiy4SUD179g8MaXDFj/goHrrOeiq+fi6h+HjyQVn5B0PIOS8RKn4CZKwkOcjntQGm6ByXhIUnESJeIekolrcDqdXELp6Cilo1MIXT3CsfFSY+OtpotHGN0FsTgGxOMoiMfZPwn3oDR8pNkIlcUEq8uRRlUSnzuM1KIxJOaOIKnHSILDSwhWFRCR3I8ff91NfbOZhkYTtx5oePTCOqrU0mqk7rWRl2+MtGqNaLUGzBYL5rY2dAYTDU163rzV0diko6VFi9FkQm8wotEa0OtNWCxt1iiMduvbndrex2gYjGZaNXqamrTo9GZMZhOWdgs6vQGD0YRWZ6RVo8NstmA0mDCZLLxrb6e9vQ2LxUrI5hYDrToD7e0W2t9f+49b3MZNXMv8bw/x/dLTjJq2jQnfn2Te5ud8tvoeQ384T/+vDlE+aSN5I5bjKc3BwSOUIFU+kvACZDGlVqMmphRJTBnB0SWExFpVTRpTZkVsOZLYMkJiS5HGWQkoi68gNKEKRWINiqRa5PHVyOOrCU2oRhJdTnBUGdHZgyjt/zkbd1xi+rfr8EmsRdl3NpK+c/CvmIi4+FM846vxiSpDEFmCnyoPoaoQoSqPAEU2orBcgsJ7ECDPxC8oHkFQDFPHfsGoPqPpM2w2oxYd5qd9r1l39C37r2o596iNIzcN/H2hlV0XWzl0Tc/x22aO3TFx5JaRwzcNHLyu58qzNh7Ut3HkbjOztt1j2tanrDyvYfrOt3yxR8PMfTq+2Kdn1n4Ds/YZmHfUQtHktUyfX8GU2YXYy7NxUFUjTh+GV2ghbuJEfl0/iTmzC/D1lOLtLsXJIRB3LxWO3pHYeqhw9lIQIook0EeJ0FuJtyAS/9g+2IRUYCPvhY2iL7bqgXSPGoFDzFgc4z7FIX48jklTcMyciWNEL+zcZYhjKxi7/jHjdmgYua2JYVsbGb6tiaFbGxn+ZyPD/2xmxPYWPt2lJX/yJoQRlfiEZOKv6IE4ogRPcSoegam4ipJxESbh4BeLnU8Utl4RRGYPwVOWzcduCjo6y/nELQxHQSK2PtF09VLT3S8Ge58oHAWxuIoS8Q7JRiDPI0Cei1hVjDy6krSCkcRnDyQkshhZTDnJBSMp7TOTrNJPSc8bxZETVwEwm60lo0ZrolVjxGg2YzC10dRsoLXV8D6uwoxBb8BoMtPwVs+rN9byU6szojeY3yucEYPR/B4mtHoDBqMZrc6ATm/EZDRjMr4vTw3W55gtFswWC1qdAaPJgt5gwGS2YDZaM3KMRhMGo5XoeoMRnc5Mq8aIXmfi3TsL7/7bpu95X+9j3cbbbNv5mFkL9zB62mbmLb/MlMXnGb/kEr3nHqRm1t/UzN5NVNEEujgEEyDNsBIxugRpTCmh8RWExpWjTKwiPLWW8JRalInVKBOrUSRUoYivJDSuEtn/h4jyhGqUST1RJvZEEm3NShGqChGFFyGJLicmexCRWX0Z9fkS1v55kqC0/viVTiFo+I+op20kcOQSHEsmE9R/AeI+X+JfPAGfzGEIUgbgGVOGhyIHH1kGfvIsfCTJSJUZTBo+nX59J1EwcA5Tlp/l6613OXzbyMXH7zh+x8yhmyb+vqxn67lmfj/2ms2n37L7io591/XsvmZk73UDu668ZcXBR8zYdpchK28wYctTVp5t4sfjrczco2H2fisJZx8wMmu/kdn7W1GVz6KoXyn9x1fhIM0mpmwyydVT6OoTi094IanV/cgu6IHAS4aXWwiODkG4C6LxECXgIozFKzCaYGEEYt8w/L0UeHiH4xSYS2f/HtjIa3AIH4hz9HAco0fhGDMWp/hPcUqcgGPyFJyyv8AtYzJ2ntGEpg5m0rbXTNilY+wOPaP+0jF8u5Zh2zQM3axh9PZmxuzQMG63gekHzST1/5pu3jEEqovIrJhIN99IbD3V2HlGYucViZ1PNDbe0XTxjMApMBV7QSxdPFR0dgvDzicKt6B0bL0isfW2EtHRLw5n/wTcg1Ksrqs8D2FoHqHR1STnjCQypR/+slyC1UWEJVRT1Hc6i9aeZPDknymu/Zzbd19gNFrQGkxY2towmdrQ602YLGba37XT1taGxWKhvd2CxWwNArZY2tFojDS+1f3Tv1mJZkCjNdDSqqexSYdWZ8RoMmM0W/4hklUprTk0rRodjY0aWjV6TOY2Wlp1aHRW4ra06DGb2jAZ2zAYLNbnNerQaA3U12uor9fx+rWG5mYDBoPpP5emW7Y/YfP2R2ze/pCff7vAynU3WP/XYz5buJ8ZP52h7+db6PnZZgbM3UtM0SQ6dfPHIyAWkSKHkIhCFDElRCRXoowtIS6rD9HpPQlPqkKd2hNVci2K+EqUcZWExlYgjSlFnlCJIqma0MRqQmLKEaoK8Avtgb/SugNHEl2ONLaSkNgKgqKKSS8fzbL1hwjN6I9LQi8kA79BPn4Vrr2+ImDIYtQzNpHw9QESvjmIcsYm1F9sxnPAQjIGTCG7Ry98QzMIii0js2osGTUTCe4xFHnJBGb8foVJy46zfPct/jr3lvWn6ll24AW/HHzJ8kN1rDzewIojr1l6sI4f9j5l7pa7jPn5NEN/PMn8HfeY/McdRqy5w6StL1mwr56lJ1uYe1DHV0fMfHnYzJxDJmYdMPDlQR25E9filTAEe0U5drISVIWjkaf3p7N3NC6KYhwVlfgHp+PvJcXDLRhHx0A8hHH4hRcgTuqNOKYEoSgCkZcMHw8Z7l7hOIqysJeV0k3Rk27KPjioB+MQPQL76NE4JYzDOXkSLunTcM2Zg2/hfFxlJSRUzmDGfj2f7jIwbpee6Xs0fH24lWWnNGy6pOG3M43M2d/KnAMGlp59R82kFdj7JeIRkoskrhp7QTSd3VR0cQ3H3jsGO784uvrF0sU3BhvfaLp6R/CJm5IuniqcRYl4hWTjKIjHwS8GJ/84XIQJuIqS8AhKxVeajb88j0BlCXGZw4hMHYxAXohQWYQkopjo5N70rJ7KDzPXMKjXdGoHfEH92xba37VjMFt7N6PJbO3D2izoDFYDxmgyY7aYsVgsmM0WzCYzJpMZk9GC2fy+BG2z3m8yWyfszZY26wtI299haWvDaLZGYFgs7bS1tWMwWvtDo8n6HCtRTRjNFkzv+02jyYLZ3E5zk466ugZaW/U0txh4+1aLTmfmTb2GupetaLT/ZWfNnoP17NxTx47dL/jlt7N88eVGKvtOJzKpJ4roMjwC4vAIiMNLmIq7MImP7QNw8lERGFaAOCwPRVQhMnUPFFGFRCdXo4gtISyxgvCUWhQJlcjjKpDFViCPsx5L48oJiixCoMzFNzQbYXgB4sjS9wSsQhZnhTSuAklsGaq0XoyeuYzQ9D54RVcQVDYV6dBFhI5ZhqD/QqKmbyTt+0OkLjpC0qIjpP58GumUlcz6aQvVg6bhqMzFK6WWwLxhOCTU4pU3HFHJJAZ+t4/JK85SPX0z5VM30mvuLsb/cobJv51n1E8nGb30FGOXnWbQtwcY+N0hhi0+xvwtNzhwV8Oywy8Yv/4uEzc/44s9jczdW8+iY418daCVuYdMzDlo5KsjZuYfb+eHs++Ytu0RsorZeCUNxTdxIH7xvXGTZeIfWYJ/Qj98YnoTGJKCv48cN5dAHJxEuIX2IKx8CrkjF1I9djbSyDwE4iQEshycAzP5WJBKJ0EOHQMK+SS4ChtFH7pFDMEhdjTOSRNwTpmKa8YMXLNm45v/FW6hlVROWMHKyxa2XNNxtc7Im1YTRpOZ9jYz795ZaGg1Utds5E2rGa35HQsW/Y5jQDLO4gy6C1Po5hePNKaCyNTe2PsmYOsXh60gFltBHLZ+sVYiuivp4hmOU2AKvqH5OAck4SiIo7tvNA5+MbiKkvEITMVXkoUwtICQqGrCUwbhJS3CV1GOX2gx/rJcohJ7kRtbyUhFITXKAnr2nc6Dx2+wtLVjMFgVq6XFSHOz1cXUaI0YjRba26wJbG1tFsxmMyajEY1Gh15nxGxu+39Urq2t/Z/gJ2v/9j40uN3yzzmLpQ2j0fT+XgvmNss/5ev/lrl6g5kWjdW4adXoaGnRWQ0as5nmFh1NTVa8bWzFYvkvPWLv/l/Qe8AsKmqnEh5TjLOnjE+6CejqKKKrQwC2jgHYOQZiYy/E3lWKMrYSeUw5Uan9CJCkI1PnIQnLRhVbTGhkEYrYEiJSa1Em1vwDaUw5QepChOH5BKjy8A/rQVBkkdWseT+7KE+oRB5fhTy++j0ZK5DGW68nFY0gv/80YopGIkrtT8UXayieu5H0aWvJnr+dzO/2kLxgJwXLTxA7fzt+/eYQ2nc2/mVT8c0fg0Nyb/wKRuOa2h/fvNEo+8wj/7ONjP75ON/tfMjCLTeY+Mspxi49zvhfTvP5mot8seEKU1adY+a6yyz46z4rTzSw/56FjWdeMW3ddeb//YKv97/lh6Ma5v79mnl7XrHgYCtzDpiYdcjIrMMG5hw18eUxEz+caWfqlgf0++EQ2WN+RpzWH5uAaDyVBbipqnGSFuIfGI/IT4mLkxBHlyA8oqrwyRlLaMU0MoZ8RULf2ST3m4swdRg2khK6BOdjIy3DNrQnDuEDcYoahmP0SJzixuKUOB7XtKm4p0/DJX0GPgULECUMZ/m6Pegt7+CdBWiDdgvtbW1Y2szWP1+7Bd6ZedduBt7x+ayfcBOl4R6chVNQOnb+KYyeu4rlf53DXZaDjV8MtoI47PzjsRXEYuMTSVevcJxFCcjia/CW5uIoSMA5IAFHQSyOgjjcAlPwDErFOyidoLBiQuP7IlBW4CYpwE1SiEBRjiSmlsKqScSoC+klyWJAdDm1Pady9foT2tveoTcYMZktGEym926lCaPJ9D5R7X+J2EZ7m/XTbH6viiarMdPWbo08NJmsqmcx/696WrBYrND/b49osvD6dQtPnr6loVGL3mihpUVHw9tWWlp1aHWmf1xV628yYmlrw2xuw2A0/qPcjU0a3r5tpf2/zSN2dwrEwVlMN4dAujkF4uQuwdlDhounHGdPGc6e1mNH9xDsnAJJSO9LdEpPsvKHkZI1gCBZGpKwTIJC01EnVhCd3ouw5GqCI4sRqnoQoMxGoMgmQJmDOKr4n8FhZVINiqQaQhOtJk1oQjXyBCsJpbGVhMRVEJJQQXBsGbKEKvpN/IH06on4RZWSOfRLsib9TMGsdZR8u4OUL9aTMP13YqetRtD/SzyrP8eregaigV8jqp6FQ8oAAqo+xztvFE5J/UgY+RPVc3ZR+vkW+izYz8SVl5j5xw2mrL7EhF8vseCvRyw9+Irfjtaz+mQz0zfdY9ofd5j752Omrr/OqmMvWHu8iS2XDPx+VsfSw40sOfSGJSdaWXDMwldHze9JaOGr4xYWnGznh/Ow/ApUztiAgywXV0U2rqF5eIXX4Bdeia9fFEK/MJy7C3B0ERNRMJaM4YtwiR+Ed+pgwqo/I6x8KsL0YTgoK7CVF9NVVoqtoicOqoF0Dx+CQ9QIHGKspalL0gSckybglv457rmzie/1Hbf/9+1J797R3t6O2WLBYDRgNlsNBrPJ+mc0mqyJ2FNn/IhzYAbuIdn/h6/3Cm/qzN6+j77yzryTySQB3KuKbblJluXee8G4YtwLpmPAjd4CpBDSIITQQgidEIqpaZBCCKGXkIR0AoRicFHd0pbk33ewZWfm/2a+g30JSyB82br3Wusu62FkSB5PKXJYtPEkO07fwkdTzBN+CTwZmMKT8lSeDEziHz4x/MM7muDoYuYt34RfWD4jZam4KdJwU6ThEZSBZ3AWvqpcAsIKUSc3EhLfiDp9On7aWnw04wiKbyYyczKzFm4iJ62WCZoxtGeNZ+zYTj4/fRUAu8MhXU7p0WqTqpTg+t5tNis2m/hv1VFajW8VRCwWEZvVgc1qx+oCmslgpe+xCcOAgM0qmQL0A2asVhHBbOPRYwM9j/RYXMyoXm/CZJTWM5pMAgMDRompFR0IVummYBPt6A0WTGYrZrNkBhjQC9jF/7Jy3z9Ai39ANH4BWvxcj96+Gjx91Xj6afDw1eDpG4W7TyQjPUN4xj2UZ9xDCFAmEZc6Dne/KNx81PgHJRAeW0hIzGh8wjLxCc1EFpVHeHK5BLzMerSZ9WjSa9GkSSxpREoN6pQ6F2taN1wNwxOrCU2uIiSlkuCksQQnjCW7ajYp5e3SDpzkWuImPk/0pJWEjV+BonYJAVUL8a9ZRGD9coJbXiJsyusEN6/EvaAN34qFhEx8BWX1Ip5JbSKzbT0bTtxi52c9LNp6iY5N55mx4RyvHr3Fwp03aF7zJTO3Xmf+7h+ZsekKCw7cZtKWG0zZeJlDV3r59Dsjp2/auHhLMoR/8YOZPeceserEXV7+3MqLn9t44QuRlaftrDxt58XTDl7+epAXTz4msnwBoyKKCcloICSziVHhJXioivBXpuMvj2eEewj+wSnUzNlE7vQ3cE+ZgKq0g/RJy5BntTBCW86T4SU8EVbCExGVPKVpYIRuIqPipuGe3IZnWhduqR2MSG3HPWMO3jmL8B29gup5uxlwnak+6AKizWZHEASJGRRsWMxWBItt+CSkVavfxU2Zg2fYaEapCnhKns3yLZ+y8eg1vMMLedI/iX8FpvBPWQpPBibydy8tf3NXE5U0jk3bjhOiq2CkLAV3ZTqewVmMkqczSp6GpyIDmbqEAHU53hFjicpuxzeqHs/wschiGlDENpFVuYhZ055jkraEhthycnJbOND9GTbRIWl3VhsGo4BFELHaHAwMCDzqM2E0WV2VTqpyZrOAfsCIefh5V4W0iq5FwK6bj1WqmqLoQLCIrp/D0N9xYrXZsVrtWAU7os0hkTOufye1rhKAB/rNkilAsA1rixZBRLDa0RsERPG/eE0DZFoC5dHIFTpk8mhkMi0BAVH4Bajx8dfgFaDFy1+Ll38Ubt5hPOUWzFOjgnniKRn/7z/9+Pu/AvlfT/jz5IggQtQ5aJPHEpVSSUx2HTFZDURl1ElAdD2q02pQp9UQlljlkiz+DYBJVYQlVkkVMaUaVco4gpMqUcZVEJpST1j6eHyiKxgRWYS8sBVt4zLkJW14507EK2cSvoUzCRq7gPCqRUTXLMY9tpK/RY9FOWUNIdPWEVS/nFEZ4yno2sTOT+/y0RUjH12zsuP0YxbsuM7UDRdY3v0bkzZeoWj5SapfPk3D6rNMeOsizx64zcELBi78YuPirzZ+6hnk23siX35vYNtnt1n/0S+8deoer39u4cXPJCC+eHrosvPK1/DcifuEju7CL6aKkMxGVNmNBMTXMDKkEF9tJfLkZtSF05ElNpE3dS2Zk98grHg2sXXzyZi4GE3ZTPxTx+MRX8dTmrE8palhZEwznolT8UxuxTt1Fh6JrbgnTscnqwv//IUElT5HWPlKZizfhSjahls1URSHK4LUjomuR6mlE6xW6ictwjMoF+/wMYxSjWZkcB6Tl26nqHk5o5SZPB2Yyr8CU3giMIl/+MXxd69o/jhR6bUAACAASURBVO+RkUzreoEz52+iih0nnVvilyABMDgbr5AcSY+OKsUvogTfiCoCohtwC6vgaUURXhGVKBMmosmcSVRcNSmheeTElJCd3cQb6/YOkymCTWRAb8JgtGA0SZVnwGDGLFhd894gDsegVNUEGzar68QmpzTzmc0CdrtjuBUdWpVvc63qFyw2rFYrVld7KVjt0jxolpYU26wSgG0uwkgQJIliyBggOkTX9yrJI1abHdEu4nDY/7o1lcnVKJQaZAoN/gGRBMo0yOVaZHItgTItAQFa/Pw1+ARocPeJYISHipGeYTzjEcLT7sE87a7iXyOD+Ns//VFp8kjNn0BcdgO6zEaiMxrRpNa5NMMa1Gm1aNJrCU8eR2RKNZo0V2uaViPpjQljCXNpj+EpVYQljyM0qYrg+HHIoivw0ZThqSnDJ6YCr6RaggtbGRldxj9U+fxTXcqIhEZ8C2YiK5mNvKQT95xWRhbPw2/CagInrSG48QVGpTeTNOll1h76kU+umDl1XaD76z52fP6Il7tv8fz+H3nhwI9s+uQe758zsPfMALtPP+aDawJf/TzI2Z+dnP3ZyqffGthz+j7rTtxh15kePv12gGNX+nnzjIWVX9h46bTIS2ecrDrjYNVpkdfPOnnpZC8ZE19FmdxERN5kksbNIXrMTBTJTYzSjCW4oA1d9bMEj55DbP2LRFYuJXLsPOIbFhBT3UlczVy0ZXMILezEN3UiXkkT8EqchEdMC+7RzbhrmxmlacAtugnfxMkEZswgKLuDgKSpvLhmH06H9KGTWidxWLy2iSI20Y7d4XS1pyIDA0ZyS6fho8rHN6IID1UBHqp8wpMbGClLwys4m1GKDP7pl8gIRdqwdPH/uEUy59nV3PjhdyISahkZkMpTPnGMDEzGTZGOuzITuaYIv7ACQuMb8AotR5UyBXl8y/DWb3lcC6Ep05BFVxOgykcTU0xiSjUvv7ZDqmB2UZoHkVpP6cZiH54DJRlDumw2OzabQwKNVcRsFjDozZiMAmaz8G9VT9raPVTpbFbRddSaVA0FQbppOVzvO9Tu2u3STU20SaK+YLEiCBLrarNJs6bgamntrlb5L4Ho66UgLiqBvOQc8hOyUQdHIQ+MIDBQg69vBD7eKvz9IvH31+DlE4GbVxgefmq8ArS4+UTyjHsoT48K4R9PyVGEZxKdVoM6qZKotAaiMxrRpjUSld4ogS61WgJhavV/VEjJlVNOiMulE5ZUSWRqFeFJ4wiKqcBfXUxgVDlhKU1EZE0kIKEan4Qq/HMn4Z0/nVH5MxlVMhfPccvxrF6Od+0LuFUsZlTFUkaOW4HvxNUop61F0fA8T6c0oWt+kWe3XuT4JQPnfnZw9TcH1353cPlXJ+d+dvDZdyKnbogcv2jkkxtWTv84yMc3BA5e7Gfb5/dZe/xX1h7/na2nHvLemV6+/MHClVsCl38X2XbBzKovbKz8zMbzn4u88LmdlZ/bePVLO+vOiYydtw1lciOK5AaUqRPwTxhPQOJERkWU46kdi39iA5qyBWjrX0Q9/jVUYxcSWtZF9pRVxFYuoL7jFbT5kwjKaEGeMRHfuAbcIyvxCB+Lr6YGH20tvtpa/KJr8dFW46epJiCqms07TgC4PliSSC1YbcM2LtHuwGiW2EfBaufylZsk5zThrcrFW5WPhzIbN3kWPqoC19yXwSh5Jv/yTUIZXcYzgUk84a3l755qFix/g1t37hOX2YK7LAMvZTpewZl4hWTjFZKHf3gRAeFFqOIa8IqoJDy7E3/deDzDK3ALLUGmayQocQphqVMIiq5EHVdBckYDr63ZJW3XtkrgcjiGDg6VwPfv8+BQdbeL9v/jNYfd4ZI1rJIrxir5VCWADeJwOLBYpDbyf77f0Hv9+yV9Hw5sNhFBsA5b25wuZlYU7dhFB6Jo/+9ATI2OozAxlbqcfF5snsLymglMyimlJDaDlPBYdMHRBHqHEOAbiY93BF7e4Xj6ROITqMM7QMdIz3Cedgvln88o8VEmER5XSkRCBZrUOrTpDURnNKHNbCIipRpVwlgiUqqIyqhDnVZDaGIloYkVhMSXExxXRkh8+bBLJziulADNaALUY5BHlxMcV01U1iQ0WRNRJtahSK7DO60RnzHtuJfOZVTlIkZVLGFExVJ8xr+KR/1K3BtfIXDaeuStG5BPWYOi4Xnc86aSMOV1Fm+9yKsHb7L2yC+8e+oP9p+5z5HzPbx35iG7Pr/Pjk/vs+vzB+w+fZ+NJ26x5vAvvN79E2+d+J3uC/2c/Fbg85tWvv5Z5PItOye/MfDeuYdsOWtg5Wc2Xjhl49lPrCz9xMZzn9pZ+bmDNV/ZyJm6lhGqIvx0YwlJayG+eCqy+LF4ayrwCMnHTZXPKO043PLa8Z+4BlXjC/jnzsQnfTLJ4+by/tEvGNc0mxGyZNxCsvBU5eEVVoR3WBGeqkJ8I8vw14wlIKqKwOgaFNE1yKNqmdLxBiaLdZh+l9otEYtgc33twGgUuHtfzx8PTWx8+zBRSdX4huXjG1aIV1AufqoCZJHFeKtyeMovCU1SFXVTniU0toL/7a7hKZ8YnvDQMH/Fai5fv01u+RzcZem4y1PwUeXgrsgmMLIEX1UhT/sm4xUyGll0PcrEqcjiJvC0soCRIUX4qasI1Lm2xCc1EhJbRmJWM+s3H5J0PYsNi0VwVSc7NlfL/e+XBDBxOH0h+T3/BJPVZnVVwUEcdicOu/NPq5vd8ef86Hofk8niet3BoHPwf8gegzgdgzjsDsnNY7Uiin9W1KGqKwHxv8gXrXX1LG2dyQsdnSxrauG18dPZOnMhGyZ38daUOaxpX8HYimn4KxIY5RaCt08kHl4RuHlF4OYVyTPuYfxjRBB/e9IPr0AdEfGlqJOrUKfUoE1rRJveSERyDUGx5YQmVhGV3khkag2qhAoUujEoY4oJdmUaQ+LLCY4tRaYtJjBKijqFxFW6jOI1hCbUEppQT0RSI+GpzQSmNhJYOIvAqiV4VC3GrXIxI6qeY1Tjy3hNeAPZrK2oZu9C1bWD0La3CWlZxYjcyUS3rKRr/Rds/vgeqw/9yNrun3j341vsOnmL3ad+5+0Tv7D5xK/s/PQP9n35kH2nH3H0opkPr1s5eUPks29FPrth4exPIldv2bl6S+T45T42n/yDjafNvHjKzvKTVpadsvPsKTtLPrGx9KSN5R/rSW58BWXqeCKyJ5NT3c6bG6Ywf1Ee/pG5jFLk4hE6Bq+YagIK2/ApXYhvQQeK/A40xZ3MefEFzpy7SP2kJTzjn8AzvnG4y1PxCs7BQ5nF036JeCmzUaorCImpRR5dhTy6CkVUHTXjn6N/wDT8gZDu1I7hD6vDKc2JVkGqDqe/ukpsVhMBkaPxCy9EqS1FoSnDL6yQUYEp/MM9mo4Fr7Nz/ylG+CfxhEcUT3nH8A8PLYtfWMcXF25TM/11RgQm85RfPG6yVLyCsgnWluEhT+df3gm4K3IJUI/DI3QsAbo6nlbk8rS8ADdVCR5h5fjH1BCWXE9czngyx8xg/rNvYzCaGRx0Ds+54nDFG2Rw8E8iyjkMlkHsogNBsGEVpNnObBIYGDBjNtkwm6yYjBasgiiRMK6TnOx2iQEVrFL6wmgSMBjMUhch2iUJxC4RRwaDBYtgRbT/WaWHDjC1i1IFHqqaTqfzry1uS2a288bSpaxduoTX587h1dYu3pi+iE0dL3DguY18cfw6607207D8KLmTVlM8cyM5E1aTXr+SkPTJaAvaSCibhzpnEiGJ41DFlhEeX05EUhXq5DpCE6qQa0sI0pUTkVxLaEIl8ugxKHRjUCWUEZo4lqDYUmTaImSuxH9QTDkh8eMIjR8ngTBuLKr4KsKT6ohMbkKTMh512nhCUpsITB+Pf8ls3CrmM6LqWTybXydg6maC27YTNncf4fP3ETpnL8Gz3kY5fhVPZ05A07CC1tc/Yt+Xj/jsWzNXfhP5/u4g395xcu13Jxd+dvLVD3ZO37Tz2fd2Tn5j46NrAh9ctfDhNYGPr1s59Y2FMzetXPnNzg8P4PuH8OH3Im9+YeH5kyJLPrSx5GOBpZ9Y2HDOyle/2zh18zHjZr1OzOh2wjMmEV80jVkLW+hYUIlHeD7uEeX466rx1Y7DQ1OBl7aKEepKQnJmUNK6muoZCzn+yRleXbsD35AcvJQZeCjS8ZBn4R2Ujbs8BQ9FCv6hBSg0Fcg0FcijxiLXVDGmciG//nafQecgdvufd2mbTWIW+/ot6PVmzGYBi8XKy69vRa4ZgzyqGJ/QPDyDsvALL8RXlY9bYAr/9IymcfISXnlzD//bXcs/3DT8y0vH/xqpZsbsldx5ZKOw4Vme9E1gpCwVD0U6PsHZKDUlPOOTwKiAVLxVo/FVj8UtrIxRocX8wyeVf/pm8pQsD6/wCvwiK1BqK4jPmUhywVQWPredAYO0fGmoJRWsIn39Fn6/3Y9eb5EOhHEODreioiidhzgEBOk5m4s1dWAVbJjNlmFN0WKxYnF5VPsHTBhNAkazxSXeSyZviyBiNEo7agwGCz2P+oalCokYEl32uj/n1KHn/ysQJ1Q1Upxfxpj8UnIy8shPyOT5yV3sWvIax1/awon9l5m/+w6du+8xYcP31L52mbrXr9C05jq1q75m3AunmbXtFku6e6laeoTwxDrCYisJialAoS0lUD2G4NgKNGn1hCdVodAVo9AVIY8uQh49mgBNAYFRowmKLUWVMBZVfAWq+EpUiVLWMdT1nOS8qUOd2ow2fQLRmZPQZE4gJK2RgJyp+FQsYFT1CgKmvkVIx3ZCO3cRufAA0c8eRbP4EMHtW1FNWYP36DbCqhYz7bUP2Pf5A87etHP1VweXfhY596PIl98JfHVTSl2cui7wwSUzJy5b+OCKheOXzZy4Yubj6wKffy/y1c9Ozvxo48hXf7Bm11nWfXCHzWfN7Dxn4tOfrNy4L/D9A4Eeow2wYxNMdC1ZhzpjCsrEJny0lQRnTcU7to5Rulq8EhrxSWjAU1OBb2QpvppywjKmEFM6n5iK+ajzutix/zOuf/sz2qQaPBWZeMgz8FJk4xOcg6ciHZ+QLALCCvEPG4NMXYZcXY48qors0rlcuvKTpMPZHZhcyQOHQ9IT+wcs9PUbsVkloqK1bTm+oXn4huXjGZyFZ3AWCm0JIwPTeNo3kSe9Y8geM5nWrld42i+Wv42M5ElvHX8bGUlR1Vx2H71KbP4Mng5IwSMoB6+gLPxUeQSGF/G0dyxP+ybirsjBR12JInECQalTcI+sJCB+PIEJLUTlthOorUMRU0NB0yrGTNvI/Dc+5tGABafT7nLKDLWNVvR6M4LV6mon/yRchirm8AGiw2K+FbtdlBw29iEXjd31mtQVSGZvSYKw2iQW1OwyhhtNAv0DJiyCzUV4SdVRcMlAZrPkKxVFh1SRLSL6AdN/d9bUjW3kiSd9eOJfPriN8qc2vZC1U2ezc/YyLh74gDcP/UjVqss0rrlBy4bvmbT5JyZuvMmM7b+y4NAjlh57zLPHelnU3U/tcx8g05QQoi1FrimR3PVaKVGvjClGph2NX2S+FCKOKUEZU0JIXDlhSS7JIrGKMFf6IjRhnOuqJDShivCkGiJTGtCkNRGdOYH43KnE5E4lKLker4RqZGMXENjyGsqZm1F1bid87l6inj1MzLJjRC06SOic7YTO2kRwzQpkRR20vnmKA1895sz3Ihd+tnH+Bytnb1ql7OH3Iqe/tfHpdSsfukD40Td2PrkxyMffODl+ycS+0z28tusijR3r0KZPIjSmju6Pr2ASBxHFodNkJfeK3TWP2G0O3tlxhKTRswhLn4QyZQKaojl4JIzHM7kFj6TxeKa04J3QSHD6BBJKFzBm6lqyml9BkTWTiPzZ7Dv2NXqjhcqmRbjLs/BV5eMXNpqAiCJ8QwvwDsrCP7QQv9DR+IcXI1OXo4yuIjZrMp+evgJAX7+J3+885nGflBh32EVEm02K8LjIihUvbcQnJAef4Gy8gjLxCy+gfspzRCaNw02ewYiAZIqr21j20jayKucMC/x/947GJ7wAN2UWIwJTeSYgGTdFBp7KbPxC8lCoxyBXFxCoLsArNBe34FzkcU3kzthGTvtesmbuImP6NpJb3kJX+SJxtS8zac055u67z+sf9nLnsQWz2cqjxwbMgpTzk6q71FZLZInoYkultntoVhsCotXqqmhGK0aDBYvZht0uRZSGyJihOVG0ifQPGOjvN6E3CK4WVnpfi2DFarPT12dGb7BIAWKbyODg4LCbRxQdwyYBo9GCXbTD4F94TWdNbMfHR8XIUYEkaRJ5vnk6m2fNZ8uMeRx57nXOfXyVjSdu89wHelafcbLmKyevnbax5ms7a8852XjRwdarsPkSNK3oxisoC9+QHPzDC/AJzcM/ooAATSHy6EKC40pdjGi15KRJqSMiuZbwpOo/gZhYJQExftwwGMOSpL8fld5AdGYz8XmTiM+dREhcFT6aYvziqwirXET4jLcIaXuHiLm7iVl2hJjnT6Bd0k3kvH2Edu1E1b6F8JZXcc+cTO7szWz99C7nfoFrv8ON23DlFpz7eZDPvhU5fXOQMz/Dh1ctvH30J1bvusRL75xhzqrD1M14g7SSToKix+GpzMc/dAyhumqOn/gKAOegczhsKrrYMotgxWaz8bi3n1kL3yAkqRHf6FqC0qfgEd+MW9J43FJa8MyYTHBhG+kNyyibtpKcphUkVy8nOHMGMcVz+fbnOzicsGLVuwSGF+MXUURgZAmB6hK8gvIICCtEoR6DZ1AWnsG5BEaWEqytIih6HG9uOoDT4URvsGC02DALIjZRxC5Kc5MguATnwUHWbtiLnyofP1U+3sG5RCZVc+rMNxz48Bxj6hbgH1lCbPZkdFkTSalcSkHrZrQVzxJW0E5Y+mQCNGP4l28sT/kl8JRfIiP8kvFUZBIaU4E2pY6k/MlEZ4zHN2I0zwTlUbzoCBO3/ELTxps0bbxJ84bvadl4k5aNN5n87i1mbPudFd09/HDfIpm6HU7sTkmKGZp5h8V621BVs7lsbVKlEwTrMGDNZmG4Nf9T/rAjWKzYrDaXF9UlgzhEyVhukaqcfUjMt0nVsrfXiNFkxu6UzlEcaj+HGNUhCWNIo/3LijijbRUyRTQjRviTpU3m+apmXqmfxAvlDbxcUs+Bzhe40n2GT24YWXfOzsaLDjZcdLDuvJ3Xz4i8+oWVlz+3svITC3XPHiRQMwZFVBnBurGExlURnlgjRZ4yatGkD4WAx7kAJ1W/sMSq4RxiaMK4YUAOif5DhoCY7Cbi8yegy2oiSFeBIroCVVINqrQGlPmthE5aTXjnVrQL9xG7/Chxz58gZvkxtIu7iZy/l4i5Owib8gaj0ifgUTiLlEkrmbDkXVas/5D9J3/lg3M97Dh+k1VbvmDpGyfoWL6DypblzH12M4lZjfiHZOMtT8cjMA3voBx8gvPxVxWhjBpLiLaK7TtdEoGL+JBaI3GYHrdapQ/91W9/JXlMG6HpUwhKn4JPcgve6ZMIyJuBb9ZUVIXthBfMJLtpETlNyxk96XXUhZ28sG4/DqcDu9PJxWs/kJA9Hp/QAnxDC/BQZuMdnIc8spiQ6FJ8QnLxDx+NLLKEgLAx+KoKaZu3DpNZ+uCaXcuUHC6vqU0UsZgFV8sn0rXgFQLDi5BHFuMXkoc2fSLrDv3Iqve+pWb+bvImrWPea0eonbOT/JnbGbfiYyqXfUT9io95btNnpBS34qZM5Wn/BNzk6bjJM/AKziE8bhxhseX4hubioczBP7KMp4MKyJi2hfGbfqTl7Z+ZtuMOrbvuMX3nH0zedpvW3Q9o23WPRQce8sN9K07nUFRJGJ7Dhm54gosdtQpDQBQxmyyuVRpSxZQum+uSZkLBKtnV9HoLRoM0MzoczmHG1GiSiBqrq92VUhxSMsNolLKJdofDBcShlIeU7JB0Wpd5Qvwvgv7ctWepnruT4pkbGTt9NbMnLmVpUQ1LC2tYWT6RLdOf58DmMxy8aGLjRSdrvrLzwikLSz8ys/hDEy99IfLsR2aWnjBSv7ybwKhSlDESCMPiqgmNlwAXmiBtXwtLHOcCXrX0fGIlYQn/Vv1czpqI5BrUqXWoU+vQZjYQm9tMTE4TEcnVKKLLCU2oJjK1kYi0JkLTGgnNnUx48yqCWtcT0v4uYXP3Ej7/fcLnv0/YvPcI6dxGcMdWVNPexLdwBm45k3kmtZ7/KyCZf/gm4R2SS5C2FP/wfNwV6TzjG8+THmpG+urYf/ATFi15DY+ARPyCswgMLyAwvBB/1WgCw4oJihqLMrKCze8cliqi808K3WaThnSTyYrBJBEh9x/0kl3SgSq5BU3eDIKzpqDImERw3nRSahZT1vo6odlTCcmcQnzZbLSj24jKn86ZC98xOCilDwSrSG3LYvxUhfiG5OEXUoBCXUpg+GiUmiL8QwvwUubgHZSNd1AufiGFJGRNZfveTzGahj5QossraUYc8mNa7Xzz7U9kF7YQECpFlfxCsonOnkbH+qtMXnOJplfOMu3N81y/ZWDdkZtUvfglda+cpebls9S/+BlFTYtRaouJSByHMroYd2UmI2VpKHVjiUpvQRldjnd4AV6hRaizZ5Da9BrFSz+k4c1vaVh/k4nv/s7kbbdp2fIrE9/9nRl7HtC68w+69tzj7K8CTqeUqjCbJVF+yGIm3Vicw4yw3S4xmxJTPCRp2IZbxiFb25CmajIL9A+YMRotCFbbsE4oinbMJsuwMdxmE3G6Dim12UVsdkkKEkUHwv9IYwwFiSX3jlQp/xqIO37l2eMmlp8UeelLeOXIbRbULeLFhkW8s2Ajx/ecY++XfWy6PMimCw42nHew+ozIso+MPP+Jmbe+drDunJ23r0LbulModJUodWMJjRtHWFw1qrhqaUNbQhWhiVWuP1cTlljtAt244Yr47yDUpNUTndmELqsZXXYTESlVBMWUEppQhSatWbrSx6POGE9kRjNR+dOkc+enrSOkfSthc/cSsWC/C4z7CJ+3m7DZ2widtYmgmmdxy5yAT8E0nooczb8Ckvinl44nPKN50iuGp33iGeWbgHtAPN6KNE58cIYvTn+NKjIP/+Bs/EPz8FPl468ajTyiFKWmAllYKes3dgMgis5hV8UQOzmk19mdgxiMZmrHL0MeVYU8ehwhSQ0EJTWgzppAckk7sQUzCE1tRpXSRETGBPw0ZWSMmcUvt+7hGJQ+XHa7SGvny/gE5eIbko9/aCGyiGICQgvxUmbgHZTN074JeMjT8QnOwS+kkIDQEmqan+dRrwFBsDFgEHjcZ+LK1btc//Yed+/1YbXZ+fKrS6hjxyCLGI1CXYJPcA6xBbOYt+0Hut79kZlbbjJ7yzdc/3WAdUd+YvyayzS9cZXpW74nqeElRikyUMVUkJQ3ibzK2aQXzSIssZ7c8a9S1LqJ5MrlROTOJCh5Mhnj19K68QbT3/2NSVt+YdLWW0zdcZcp2+8wedttpuy4S+vu+7TteUjb3h7ePNnHgNkVrnU6EF0RpT9ZUVdMymIdBprZJO2msdud/9ai2l3Cu9RmGk0CJrMgGbvtUisqie9DBI/03NAN1mSy0D9gcskZUoJfCgRbJDCbLMPrOB4+MHLnbj8PewxYrTYG/yqPOK97gIXHDSz8wMTSj6ysPTvIilUfsnnTGfZ/eIedF228c9nBO5ecvHPJweaLDjZdcLD5koOtVxy8c9XB9mt2DvwAL+67Qkh8LUExFYTGVxGRVEtEUj3hSbWEJdUQllRNeFINYYnVw3Phv19DVTAqvYHorCaisxqITK0hKLaMkPgyNGm16LJaiEofjyatGW3GeKIyJ6DJbEGbO5nIyvlEztpIxLydaBbvR7u0m+ilh4lZdpi4ZQfRLXkP3cJdxLZtwie/FXlFJ+4JlYyQpzIyMFG6AhJxC0zEQ5aEpywZ36Bsjn3wFRaLmar6dnyVmQSG5hEYno8svBBFRAlB6nIUEWW8vna/BERXqzSUBP8zfDq0kEhk6XNbUCe3EJbQgEI7Fn91Cb6qPNzkafiE5BEQUYxMXUqAuhx/9VimzHoNg8EyPLsIgkDdhEWuqiddfqoCvIKz+Zd3DD5B2Yz0T8ZdniYRJWFjkEVUMGnGKxgMJoxGK729Fvr6Ldy928+DHj16o4DV6uD8xesUlk8jOq2JsLhqgnWVVMzYwNwdP9Hxzg9M33iDFbu/59YDE5s++J2OzTdoePEkRbO2okxsQJ3aQOroVrJLO8goaUObPh55bA2V8w/Q8MpZShcfI2PGTnLa99C0+gLz9j+ibc99pu+4y9Qdd5mx5wEz9z6kY38v7e/30fZ+L23v99L5fh9d7z1m7cl+jn9j5Ns7FgwmKww6cLqqklUQMRkFaT2FYEOwWjHozRj0FqxW13n3LjLGZLJgdaX9RbtDijOZXUkUV/v5p14oMaeiw/En8EwCgiDFsQb0Fnp7zej1tuGMokWQvKoDegv37hu4e28AwSryl8Hg5z42seZLkTfP2llz1s7G8062fGlkxyU77153sv2agx1Xnbx72cGWiw7evuBg22UnO6462HnNwc5vHOz9bpAD39upm/s2yugK19xXQ2RKPZq0RtSpDf9h7o5IkcK/Q7tqhv4clV5PdFY9URl1hCVVotBJYr86rYaYnEa0mQ1oXJY5bXoj0RnNRGdPQJPVgjprAhFFM9G1bSJ60R7ilneT/OIJUld+RMILx9Es2kdw29uEzdpIXPsGVGXtRNcuQJZYgW9YNh6KFEYGxDMqIB63gAQ8AhPxlCXho8hk7/snAdh34EOCwvMIUOUgC89FEVGIMnIMyogSgjUVrHhpB05XynsIdEO/wCE3i+hqUfa+/wlRSePRpEwgWFdFQGQJ3kE5eCky8VPl4R9eTEBECUG6cQTp6lj64tbhecjpHKS3d4DMwkl4K7PxU+Xhp8rFJzgXH1U+qtRm4+I/bgAAIABJREFUZJoSPBUZuMsy8A0tRK4uRxZWyqTWlzCZhWGKX7BKawT7+qRsnd3hxGS2MH/xauThhYTG1zFp7gZW7/+R1vU3mPzmNaa+dY3FO27yzW0jX9x4TE7Lary0tXhGVBAcX09iwUySClpJKWhFFTcON2U2biGFlM/ezcS3vqVp/U2mvnubGbvu0fl+Dx3v9TBt+x2m77rHzL0PmbHnAbOGgdhL1yEDHQcH6DgwwMy9j2nd/ZiZe3vo2nOf1z54yMc3+ukzW13WNQdWwe4yWduxilZJ1vgPQsc+7Jyx2WyuzW1W+vvNGIyC9HNw/aytrp02QwmKoeiV0WSjX291LZVy0NtnwmS24hgclBYNG6TgsDQjSv+n4/9vedT2ayK7vnGw45qTjRccbLro4N2r8M5lJ1svOdh21cG2q062XHQB8aKTLRedvH3JwZbLdt65IrL7OyeLt5whOK6OEF2FS2qoR53aQFR6E1FpDdL+mjSJKdWk1aNJrycqfeixAU1aPRHJ1YTEl6HQjUGhKyY8eRy67EZicpuJyqgb9qhqM+uJyW5Cl9WELqcFbc4EonImE5E9kaT2TSQtP0TMkgNEzNuLsmMbihmbiOl6m8qVe8hqfZn4ynZis6rxC0nG0z+agPAMfELScVck4R6YiIc8CQ95El7yRHyDMti6TSJh7t69T2pWLT5BWQSG/glERXgxQZHlTG5dhdnl15TWKNgQbFIK3myRYjs2ux0Y5MZ3v5FeMIuIuEbCYmpQasrxDcnFNyTXJciXExBRgkxdhjq5mfe6v4DBweFUeU9PH5mFk/FSZOETlI23MgsPeQYhifVMeuVTovJm4Bucja8qF1lkEfLI0QSocikqm05fnx6n0+kK2IpYbTYMBmnVhMNp5/d7A8xYuJmQxAbSxz3LxkM3+OjCfVbtvs7crdeYvuEbJr75DdM3fseSvb/SuOozkhpXE1k0j4jcTmLGLCCz5jkKGlaSWDIPWWwjupJF1C07SvvO27Tve8Sc7gHmdA/QeaCXjvd7aXvvEZ0H+pjTbaD9/ce0v/9Yem1/Px0HBmg/OMDM93uZvvshM/Y8outAH+37HzNz9wNmbr/H258/4rFBxCq4YkyufKJt6IZjEbCYRcwmm0TkCNbhuVEiUhyubd2SXuhwOoZBaxsCtc3uijdJO1J7HhkxGgVsNht6vZk/7vZjsYiYLVZ6eozc+aOf3+8auN9jpr/fMrwx7i+B+Lar3dx43sFb5xys+9rOhvN2Np4X2XLRzpZLTjZfcLLxvIONF+xsuGBn4wWRLZccvHPZVRGvW8moWUFw9Fi0aUP+0kaiM5vRZbagy2gmJquJmKzGPx+z612Hmo5DlTCW4LhygmJLXeHhSqLSa4nNbiImqwltRp1r32kt0VkNxOQ0EZPTRGxOC/H5U9BlTyQsuQ5F/Di0LSuJWbAHTcdWip/fz8LdX7Dny++48tt9TDY7a958B2+/cPxkkbj5hOHpH4WPIh4PWRyjZHGMDIzDXZaApyIJ76AkvJVprHjhHQBsoo0JUxfgE5RBQGgugWEFyMOLUESUIA8rpXnS8xhNAr/f0fO43+IK3IqIdoe0LdpgwWSx4nA6+eHHu+QUzyYoqlJqbSPL8FUV4B9ejG9oIcqoCuSacgIjSonPnMj5Kz+7iCAJiHfuPCAtpwXfkDz8Q/PxC8nFOyiHiNQWZr9zjaTKhXjJEvBWJuOjSCQgOBV/ZRLxyWVcvfIdMDg8J0l+TElbEwSBG7/oefn9X+hYd45Jr3zGoi3XOf/dI3p6TRy+0Me83Xfo2HGb1q23aNtxh4UHH9O29Qeqnj9F6dIPGLP4OLUvfUHL619TPL8bXcNa8ufsp+H1C7TuuEvXgQHa3utlziEjc46YmHPUTNchA20H+mjb30f7gX46Dg7Q2a2no9tA5xEjs4+ZmXPMQschPR0H+plzSM+cbj1d+/uY8/5jlhzs4esfJWAIFmluk2Y6SZ4wGgV+/KmH7757MByJGhLtbS4W2WCQNrIJghXRbndVR6trQ7g0ZpjNVqyCHcOAwMOHevr6TQiCZIF7+NDEgwd6zGYRi1XEaLHS2z+0V9WEwWh1yUN/AcTVXzl544zI2q/svHXOwfrzTta79MFtVx1svepgy2UHmy+JbL4ssuWynXevONh+xcm2K052XHOy86pAQsVCfEJzCYktJyyxksiUalcL2YQ2rUHaV5NYSWh8hbQMOLYIWXQhMu1oQuLLJW0xrcYVIpakiricZqLT64lyyRe67EYJgLnNxOY0E5vbQmRKnXQAqq6UiIx6dKWziCqfzYRFm7n9cOA/+nGAa9e/Q6PNxN1XhZtfOO5+kXjLohnpG8HTPhGM8NPiFhiHpzIJL2USbv4JTJy6DKsrLPvmW9vxlKUgC8tHHj4aRYQERGVEBWNrn+Pmj/dcOzGt2ASJlRSsIg7noGvesON0DvLjT3cprl5MWGwtQepyAsOK8QrKJzCyDL+wImTqMpRRY5GpSwmPr+Pg0a8YsnY5XablWbNX4q/Kc7G4BfiF5SGPLmf62q9Ia36ZEX4x+Mpj8ZXF4qdIxF+ZSGhkDrv3nORRr9k140hyhcUimQ7MFiv7z/zBS4ce8kL3Izq3/sC8d37g+m9GcNq5fMvCskM9zNnXQ8feB3Tte8S8g/0sPWFm2UcCz35gZskHFuYf1rP4mJHFx4zMev8RM97rYXa3nvb90rw3871e2g8MMPuIia7DRroOG5l7zELXYSMdh/S0Hxyg/dAAMw/00X7YQNcxM7OPmOjsNtDVrafrYD9dB/uZe0jP0mMmVhw3cuCiiQGTJEXYRTtGg0B/v4kBo7RmUdqBakGwWLE7pBvkgN7KH/f03HugR7DZEWzi8KY2wSrSP2Dh3h8GHj+yYDTahtnRP0cPqWU1GKz0D1gY0FvQ6wUXY+rAZLLS89BEf7+A3mAeZk//DyBu+drIhosONl5ysP6Cgw0XHGw4b2fDeZF3XUDcetXJ25cdrD8nsvGCfbg93XzByTuXBtl1zUH1nC0ookoJii5HGV1KoGYMcm0pyugy5NoxBEQWEBBZgDyqiCBdCar4MsKTq1xzoRQgHm47c5qIzWlGl1GPNqOO6KyG/6iEcXnjicqoQxlTikJXiipekjJicicRHFPESD8Ncxa8ik10ANIeSYdT0nhMZgsNjTPw8FHh6R+Om28YHv5qvGU63P21uAfG4C6Lw1ORgJcikVF+sUyZvgKzRUq3Xzh/Hbkqm8DQXILUYwhSlxCkLiNYXUFM2kROfHLRVbkcrn0lQzEjSbezinYcdun7mDVvDSG6asJiqlGoy/AOzkOmLiNQXUJARAmKqLEooiqQR1WxYNkWbDa7yxliw+kYZM/Bk/iFZuOnSsc3OA0PZTJeqnQanjtG87pLpLVuRpMzhcDgFPyVSfgrE5GpUpg+62VefKWbry/+iM1mQxQlEdsqiNzusbDywC3mbP+VRe/9wZIDD1l1rJe7/SKP9AJvf/qAGdtvMXPXH8zc84CZex7Q9l4Pbe89ov39x3Qd7GPOoX66DvSy8KiRJR9ZWfSRjXknBDoPG2k7pGfW/j7aDvQza3+/BMQjJjoPG5lz1EznYQMdB/W0H+yn67CJjsNGOo+Y6DpmpssF2vYD/bTvk1rZeUeMLDxiYOHBxyw79IhPvtHz0y0j9x6a6R0Q+P6HPn753YjRpY9KS3/Nrj03DswWK/oBCyaTbTiJb7ZIXYLdYcfhlFYkDgwIGAwW9AYr/XqBfr0Fqyj5XAcGpFnRZLYNt/oOF9Fjs9mHD6np77fgsP8X+eLDr2+y41tYf8nJm+cdvHHWzptfO9h0cZC3LzrZeM7Opgt2Nl9ysP683dWeOll/3smm8w62nHew69ogba+dIDyxBnVKDVGp9WhSG4hKbUSTUo8mtU7ab5paiza9juiMenSZDcNXdJa0RmMYhLnN6LIa0GXUSyn/9Nrh52NyGglPHocsqghV/DjUqY1EJDWiSR2PLmsiUek1+Aan0Nr2Cr/d7sXpkFLRDqcdu0Oaz7bt2Ie/QodXQASe/hG4+0bgp4zDRx6Hh58Od18do/yjcQvU4R+UzLMrtmC3OwEnPQ/7SEqpIiAkE3lYLoGh+QSGjkYRMYYgTSnrNhxxzQJ2l4NfmhkEm+hy2kjhUufgIOu3dKOKriJIU4E8ogRPZTZydRmBmjICI8uQaypQRo9DqaujbtJLPH5kcPkWrdhFJzs+/A5/9Rg8AmPwCozFSx6PuyKBopkb6Tr4kKk7b1Eyewch2iJkoRkEBCUhU6VSN34xcxe/zbmLP2AVRJeRWdp29sHXD3nh0ENm77xF1+67dO2+w/y9d9h3/jErj9ymdddd2t67T8e+Htr29jBjdw+z9j5mxp5HzNz7mM4DA8w9amLxhzYWfWhl4QcCCz8QmH9CpOuoQMdhM12HzXQdMTPnqMCc4zbmHLcx+5hA51Ej7Yf1dB0xM/uIhdmHzXR2m5h1QM+sg3raDhnpPGym66CBhccsLDxmYf5RE10H+ph74DEL9j/m/fN69CYb93vM9PZLh4jq9S47mtWGXm9xgUfqCOxOByClNCR72xCJ8yfTLdolcA4MCPT1WaRFUTbpxvqo10TPYzMGgw2jUVp4/Oixmb5+K2aLHZNJxGCUNo8LgvjfV2V8c/0bdl02su68yOqvHLx02s6KUzYWHzew5JiBZSeMvPyZjTVf2Vl7VmTtWTtrv3bwxtd23vrazpYLDt67AR2rP0SdUo8mpRZNah1RadImN216I9r0BhcA69BlNrhmxaGrAV1WI7rsRnTZLhDmNEkgzZAWFcdkS69HpFQRHFeOPLqY8OQaojNbUKc0o04ZT1RaC7qsicRktxAWU8K6DUfoeWzC7rAPr18XrDacg05+//0uWbkVeAVE4B2oxkcWRUBwAt6BMbj7aHHz0TLKPxoPeRzy0AzWvHkAuyitXbCYBWrqu/BVZiJTZRGgykMeXoQsbDSaxAYaJ7zKNzd+G/YbWlxRGqvN4cqoSTcFg9FE2+zVhOqqUKor8FeNxkOWSWBkCbKoMmTqcsknqh1HkK6GqpbnuXdfj2iXqrvZ5mD9B/eILWrDM0CHjyIBH2Ui7oGxpNcuo33vbSZt/YXaVZ8SmVpPcGQeclUGspB0Xlz1DiZBWrpkFWyYTNI6iEGng58fmHnu0AO6dv9B6/bbzNhxl9Ydd2ndfpfWXQ/oPNjL7O5+Ovb30rqnh1n7euk8MED7AYnV7DpsZN5xM4s+srHoYxtzT1iYfdTC7KMCXUcFOo9YmH1EkIB2xMLsY1bmnhCHwTjrkIG2Q0bau03S42ETHUfMtB82M/OAnta9vczY20vnQT3zjlqYf9TMvMMGFh01svRIP6s/MnDjtpk798zcf2jCaBZczhjhP9jSweExwYnFImI0WukfMNM/YMRssdI3YOHhYwv3eyzcuWfi7gMDd+4Z+fHnfh70mNAbbZjMosvgbWOgX8BkEuntt/D7HT23bxu4fcfIr7cGuPWHgVt39Nx7aEK0/5flUXM6F7Du4DXeOm3g5S/tLD0lsuQTC3OPGJh9QM/i42ae/0Rk8TETC47oWfGxwGtnnKw+42DNV3Y2X3Sy5wYs3XKGmKzxLtA1oE2vR5tRjy6zyXU1StUvo4GYrCZ0LuJGl9WALquBmJxGYnObiMttJi53PDFZjWjSaohKl6SMoNhSguPKCUusRZPWREz2RKLSxhOZ0kRU2gSpImZOJCZ7ErGp9Rw6ekGiqx1DDn1Baj8cDgAWLV6JT4Aan0A1vnIdXjIdI73VjPDSMNJHyyj/GDzlcXjJ4li4dD0Wi7Q4yOlwsnPPUdSxFag0xYRoilFGFqOMKCMkaizJ2VO5+s2vErnjcmxYBCtmi+3PcOigE5PJQlvXGwRpKpFHlBIYNgZ3eQYBEcUERJYgV1cgU1eg1IwlSDeO2cs289Otfq7dHODqLxa+/snKmhOPKW3bgEdgDN6KOLyU8XjIYokf3cqsd39m8ts/M23LD6SUdhIUkUeIOp/oxEpmdb7Kb78+HBa97Q4HTqRu4csfBpi79wGz33vEzF33mbHzPtN33ad1133a3ntEx/u9dB7qp+OQnpn7epnx3mM6DumZe9QyPON1duuZe8zM/BNWOrqNzNivZ9YhE+3d0jX7qMDsowJzjluZc8zK7KMCc0+IdB2x0nHYQlu3mZndJmZ2m5hxyEjbETOzDpuZdchA+0EDbfsHaN8/wLxjVuYfF5h/2MCc/b3Mfb+HZd29HL2g5/5DCwN66/AhMVbX78FotNDfL5Enjx4L3PrDxMM+qbXsGzDz6+1+bt018kePibv3Lfx6e4Bf7gzw4y09128+4uZPfXz/cz9fXvqDS9884qffDDzqE+jts9I3YHVVXzsWq43+AQuXr93nzIXb/PRbPz/d6ke0O/8aiKUlNWzaeZLtJ+/yymkHz38msuJjgUVHjMw7NMDCw0bm7O9j/qEBXjol8sYZJ+u+drL2rOQ3XX/BwbZvYOHbX6DLbEab3kBMVjO6zCZissYTlzOe2Gzpislqll7LaiJ6uAo2EpPTSFx+Iwn5EkETm91MaMJY6VCb+AqC4yrRpEkaYnTmBHRZk4hKH486tQlNWjNRaS3DFTEubzLltQv4+NQ3iHbncA5MWo1gHwbiW+u34i/T4hsYRUBQPN7yGEb6RjHKT4dbYBzu8gS8lUm4++tYsHQdVtufznyH08myFzYQFD6a4IgiCYjqMpQRZWji6/nwk4sMDjpdFLjkR+ztM0lD/NAHf9DJmnUHiYitRxFZhl/IaEYEphEQUYJ/eDGBkaVSVdRUEBxby6adH+IcHGTAYOVBn5VT3wyw/MBDJq89i4+6EPfAaDxkOryDklDFlNH61iU6d9xix+lHPP/adsI1uURoC0nNaaKgaCqbNxykr7cfGJTW1TvtXPzVwIr379C596FL33vErD0PmfWe1HbO2C21op0HBug8ZKD9YD9tByVpYYhkmbHvMe0H+pl92MScI2a6uo10HjYx55jA3OMCc44LzD4mPXYdNUtz4EE9XYfNtB8y0nnYQvthE7O6JQC2HTYx45BB+rrbQNcRE3OPmJl7xMTsQwa6Dg4w77CeRUeMLD6sZ9nhPvadM2K1S+dMOF2/B4fDjsns2lUq2jGYrBiMVq5/38ORT+/w9bdGfrtv5efbBn763cAfPRZ6+yz0Gyz09Jl51G+mzyAg2ET6DVZ+ud3HnXsGbv9hoKfXiNkiRaYsgoje4Do9ShAxmqwup40NvcHqIv3+Aog5GQV0tv1/7b3ne1Nnuvb9Pzzv8ey9k9kp9GKbjo1NBxubEjqEQArFFIOLLMkN0ya9TfpM2mRSKG6SLDcwpJJKMgkhlUCo7rbqWlpN9fd+uJfk5N2Z9+vzfBgdx33YBssYaZ3raud1njX85YW3eP1DH38+pXCwLcThkxo1bj8H3X4OtQR4pFPlifc1nvlQ5y8f6rz4eYS/fhnjxXMx/nE+geXZNrJyt5GVtz0Fuln5hWTnF5K9pDD1eVbedrKWbCdrybZU3ZeztJBZBdtIy17HxFlrmThrPaOmrSRjziZm5u4gu2APMxYLNs3M3J0pitv0RTuYsbjQBOdOspYUkl2wm7Ka1/nhYneKJxiJmEK6JucP4J1jDkaOy+S2MTMYmTaHW8fO4j9GZPKfI2dxy+gc/nvcXG4dPYcld+3g0pVeM9UUFCeAH3/6lUUFWxmTvpyxk1cxbuo6JkxdT9qMe3ji2TrCkUhKUTpidiNVNWxKwkeJxxK88sZJps/dxvhpG7hz4gpuGZPHqClrGDl5tdiomLJWdE8zt/DEi41EwkIYOBaPc+zjfuzHr1Pd2M28ex/ltvELGJWRS+bCexkzZSn7n23j6ysKkViCC99+z9x56xifkcvMnA3kL99F7f7n6boxIC6CeIzvris85OqnomGASocHq8uD1eXD6vRic/qxNvmxNHipcEnsb9eobtfMjqdMZZvC/lOGaLa4JapbVfa36+xvUznUaVB7Smf/SZWakxoHOg0OnRH146EzEQ6dDlPTrrC/Q6O6XTV/roq9XaHypJY6FR0qle0h9p/UOHBSo7ZdYX+LRHWLRG1biIPtIR7tDPHXDxXe/FjCp0RT89Gb3TI//xrgRq9O14DOzX6Vnn6F3v4gAUnj8nUvJz/tpfHdAU597uXnaxIXLga40adwrUfiWo/MgFejq1fG6xO1Z9+gQne/TEDS0TUhtRgOi5FJNB419xNNYn00TtisDxP/aqBfePcmdm/dykOHDuH44DKHTqpUu/38uVPjkffDHGmXOdwa4HCbRI3bR1Wzj2qXj0fP6Dz3UZiGbyOcux6h/PDrTJu7mdlLdjC7oJA5BbuYs3Q3swt2MbtgFzkFu8jJ30l2fiE5BTvJWVpIdsF2spZsZfrC+5iYvZ4RU5aTNnsjU+ZtZmbuNrKWFJK1pJDMvO1MW7SVrLxdKWrbzNxCZuRuJ3NJIbMKCpm9dDfzVhQxZ9keDj96nICkCU2RRNzsYIkXIPkitHe8x5iJ2dw2JpOR6fO5ZXQO/zkim/8ckcOto2Zz6+gc0qavwtn6GQkSGOZgPhwWQFAUlfu2VzMu4y4mTFnN+GnrmDBtPeOmrGN36RMEZUV0a6Mx8eaY4kIRk7GRSCTo6DxHzuJdTJi6gTGT1nDbhAKh6ZKxMsWsGTN1DaOnrWfpBivdPQMkiNH5vZ+qE11U1HVR1dDLxqrjTMrZzOSce8hbXU7m3M2cONFhvsMJVEVl05Yy0iYXMHZiLtNnrefwkReRZQUS4v929KMhqk70UePyYHd4KHf4sDYHsLcEqXCLCFjVplDzmxTU5paxt8jYW0THs6pdpbpDY3+7Tm2HAOL+NoVDnWEOdIrGzcEzYQ6/G+HgaYOakypVbTJVbbIA57sCpIfeDXPgtEbNSZXqUxpVpzSsLUHsLTJVrQoHOzQOn9SobZXZ3ypzsF2htlXiSKufVz8xeOX9ID0+YTijqgZ9gzLfXQrS9omX1rMD/HBVomdIYciv4vWpJilf59KNAN/85GHIq3K9S+bydYlrXTI/XQ7wwyUvV7pkvAHhwSiHDPoHJXr7QwwMhgiFDIxwUvRYdFs1LUwoZKRYVYJi9y/GF49UVlOxby8V+4p59R9NPHU6yJGOEA+2BjjcGuBIu0S100OtO8CRDoXn3w/R8I3Ouz/q/NgVJqDGSMRj/OWFE0zJvpvJ2RuZOvceMhc+QNairWSlasRtzFqyg8zcbUydfy8ZszeSlr0+Zd82IWstU+dvISt/B7PyC8lasoOZuWJoP2PxA8zK30lm7i5mLt7JzNxCMpfsILtgB3NW7GLhmn3krSslJ287eSv38uEnP5lUs3jqwo8n4mZnTCyInqhzM2Z8DiPG5zBuWj63jJ7Df42czS0j53LLqHmMyihg5QY73/3YkxLjNcIRkd5EYnh9QTbcY2Pi5FWkTVvLhGnrmDh9PROmrWP9PTX09nkFEE1uqNh7MzumcTFWufDDr8xevIPR6asYnbGS/xqziNsnFjBq8ipuHZfPbROXM3LSSu6ctIZxM7fgOPUVzd/4sR69RulbVyh7+wrFb14if89fmbF4B5Pn3kdO7m6WrSrhdOdnAMSiUa7c8LB937PMXLCVaXO3ULDWiqv1MzNFiuOTDZ7p6Keq0UO100eFwyeG6u4g1mY/5S6/AEG7mpr7CTAqIrV0S1S0DoPR3iJT2uilqlWholmmuk0Vtdwpg9rOMLWdBhWtEtUdCvtPadScVKg5pbK/U6P2tE5tp8aB0zq1pzQTiIYYX7QrVLdrHDod4VCnTk17iOoWAcYqt0S1289T72n87X2Z/kCYeCxKV69KV7/Kj1dkPrvg5UafghaOIYWE+va1LoXPvvHx600Fv6QjqxqaYeD1CUdhOSQ4pSFFN0dRMZNHKuzBNS2MrouuqiSLPoSmGeimsLARETfwYFCQA/7lHDE7M48Nq++muHAPJ954mZYPfsT66g+sqmxny8NnqXjnGk90DNHwVYiPLxlc6dUISDqGGiYWDhMJG0Acd8fHzM/fyaxFDzBt3hamzL6H9MwNTMxcx/jMNUzIWsuUeVtIz7mb9Jy7mTRnEzMW3cf0hQKU0xfeS87SnWQX7GRm7jZmLN6aAmTmEtGcSTZjMpfsYFbBNhasKiJvfSkLVhQyedYaxqTlsW33Q1ztCuLxGUiSbgIn8ptFT1EnPvzIM9x+5zRGjM9h7JQl/GnMPG4ZNZc/jV7AuGlryFpUSHnN63T1+wSQIsNANIwogaDMAzsOkDFtHWnT16WAOHHaehYvLeHC91dJJESnVVh2DeuYJPcBO858Tc6iHYzOuIs7JuTz/9w2i7FTl7F55xH+e/xy7khbxR0ZK7k9fTUTcrZR8fKn2E/0UHbsBtZj19n3xi8U/f0iBSVvMGbm3cxcuI3pcx9g6cp9/PB9komToPXj6xQ//j57Hz9F9Qtnefrt7/n0W6/YEFE1erwhHm8boKLBS0WTB7vTh71FoqJVwuY2o6IJtMo2heoOzTwqB04b7D+lUWuCrOaUQXWngbVFwtYqp6Jk8lS1q9ScVMVzOjXz+TqVbSGz0SNT5vRjM9k01ad0Kk9q2NpCWNtCAowdGjUndarbTEZOkyAJVLcEeey0wfPvqZy/ZuAJhPn1pszNXpXr3SF6+jWu9hhcuKJy8YbBtd4IP15ROHPOw2cX/Fy6JjHk01D1MIMeha7eIN6ASlDSCalhFE2od4cUXQBSC5usG1EbqnpE0ORMAa4koyocNbmpgf8fpe85k2ewKS8X6/2bOddylJ+//pQnXv+II//4Jyc+6uOTizI9/gghNUw8GiNqRFBkDZ9PRjNl7eLxOK7Wj1lQsId5+buYnV9Idu4OZi3eQeZiMb7IzN2aqh9zCgrJzt/OjEX3MWXePczMe4CcpTvILhArTzPztjLLjIyZedvJyt9Ak2uqAAAgAElEQVRO1pIdZBfsJmvJDqYvuJfFK4vIXbWHqTlrGJsxn9ETZjNxcj5/eaaRcDieWsIUG9thEwRiYRfg00//yYKFG5gwNZdRGQu4dewcbhkzl1vHLGB2wT7mr7Dw4FNN+GTBDxT+ClF8PuHso+kGb7zpJnPO/aRn3s3E6RtImyHOtJwHePEVt/DyC5mrNWatKrp44o278P01VqyzcWfaMu5Iz2fynE3MKdjNjAVbuS3tLm5LW8Wf0lZz64SVTF68l8ON16hs7MVW30VVUx/Fb11m24vfsuZAC2mLipg2fxuzlxSxu+wZhjxBVC3KR995ebThV2reucLh+hs81NjNyx39XOlRzeXXKF1DKoeburHVD2Jr8lLu8GNrDlLu8mFt9guqmVsSrBYTLJWtIaraFWo7dWo7DfZ3GlQlaznzY/LUdBrUnNapPKlgb1Oo7tSoPROmulOnqkOnqsOgol3D3qZiMzurtjYVe5tKRYdGRbuKvc0c7neEqOxQqOxQqWhXqWxXqGwJYXMEqG4O8lCHynPv6nzwUxhPIIKqRQhKYpboC4Q590OQuvf6efPkAO+cGeLsBZkhyeBmX4gBr7AD9wUFFVE3KXBSKIyqxwjHYqkhfTgSRTMiKJpBSDUlKaMx0+5NHFUNo6phYtEEhh5BVyP/OiIe2LmTZyusvHKwhk8b32bo0gX6+oJ4lSjxhCjk49Eo0Wg4dUcPh4VjqqYlfeGinDxzjty7ipm/dA9zl+5izpLdzM7bTc4SsyYs2CnqxIKdzFqyXYw3Ft1HdsF2cpYXkrNMRLnkGCMrf4eIfPmF5CzfyewVoq5cvKqEp144zvsff8PGLSXcMTqb0RNnMzZtHlNmruStt0+JTmD8t4JAEVNfMmwCMcHQgI/7t9qZNGsFd0ycx3+MzOI/R81h5KRljJ+5nvkrinn17dMomkgnk4wLcUfUzO6YSlHZI6TN3MCkzHtIn7mR9JkbmTZnK5u3HaG724skmRS3RGy4mI9FSSBqicbms+y1PU/54deofOQ4GwufYFzmJv5rXD63pq3gP8Yv43+NzGfulsfZ39SFrb4Ly/GblNd1U/LONba//D33P/cVqysbWLr9WdYV/ZWnXvsISdbpGlB50nkd21tXqK3vobahh9oTNzjz9ZDYxA+Lm9K3V2Wq6nqxNw2Z0cWPxemjoiUo6rj2EBUt8jD1rDlIZdswJa2yLURFh4qtLSQi2W8aLFWdOtWdBlWnNCpPqlS0a1R26CbANOzmbLHCnDNWdhjmTNHA3qaljq1VFeOPVhl7eyjVzLG2yNhaZMqdfsqbPNQ0+3nspMI7nyn8cFNFUiOoehgpFEY3ooRUg4vX/Xzw9QDvfePh4g3FvCGJAb4vYNDrMZCUSMoW/Mo1CV9AJxGPpWT5dW1YXj95bRimmncyewqpYQaGZHr7JLweBV0X19IfAvH+jdtZt3Qtd6/cSE2JlfpX3sDTOwDEiMfEPyib5hlhU+5BVcUQWNUMswCNcfazb8lfXcaC5UXMX17E3IIi5uTvYXb+TmYv3cXspTvNSChGGdlLdjKnoIi5S4vIKdjDrPydzMrfxaz83WQX7Ca7YBezl+1mwcpiFq8tZt5dO5k8bx0z5m7kh5+uIckhlq7cxsjxcxmbMZ9xGQuZNH05zz3fKDQtzbZ8PB5PuckKyYowJOKoqkax5SHGTi3gv8bM5taxc5g2Zy05i+9lZMYS8lYX8+EnP6SY+JFoVBB+f7PRHU8kqKp5inFTVpORtYn0zLuZMH09ozNWs/mBA/j8IdPkUjBrAkEVr19DUmIElTCJRJzefj8vvtrBX14/w+FnWtha+iKbdj/O7BXFTMvbzYyCfaze9QzFz52l1tWHtaGH8oY+yhv6sNT1UnzsJhWOAaodA+xv6qbqrcs4Pu4FIlwZ0DjYcJ2SN69gr+uh9J2bHDvrRZZ1DJNpQiLG6fN+rPWD2BwerE0+rM4gNrdEVbsiQNYmp1JGi9OPtVnC5paxtYSwm6e8RfBB7e0qtjYFW5v4s8qTGpUdJjDbVWytKrZWLQW+qpMG1acMqk8J8CXZN9UpJo6GtUWj3C2eV94cwtoiU94iiQjZbt4AWmUszgAVrgC1bj9HnIN0npcY8Opc7VL47mIAv2QQCBkEZTE3NDSxaS/JOj6/Ru+gyrkfJc7/IqOoUUKhCMGATlA28AeF47CuJ7f9YynXJ81IWoFH0PWo+D5TASEciSJJOjd6g1y66iekGPzhPuLy3JUsmb2QxbMXsXb5eo6//BaqpJgXrpESXDXMOZxhRESBappyKKYCVuf7X7JktYVFK0tZeNc+5i8rYl7BLuYUFJKTb54lO8jJL2R2/l5m5xcxp2APs/OLmL2kiFl5u8nM3c20BTuZOm87cwp2M3/FLjIX38vkWasYM2kxfxo9g1tGzOTBR/7GR598zeSZyxiTPp9xGQsYl7GIsemL2L3vMWQ5bJqNRFL2XMnRRSQSSdGZHnnqH+SuLWFj4SGqHnyd5vZPON7wLvaDr/Hcq60MemRT+SuRqjGTYrbJ0cgzLxxl0szVjE5fzoiJgvKWNfc+Xn2jDZ8/JPbZwlECQZWb3T7One/jg8/7uXpDFnonikrLqX/y5N/OcPgvbWwp+gulh97kmbc+o+JJN9XPnOLxt79h55NnKD9+lbITPZSc6KOkrg9r0xAldX2UN/RTeqKHshM9HHQOcPanEN1+g5c6+yl++zqW492UneijprGP81dDhExB3bBuAFE6zvux1g9gc3god/qwOEVEtLklbO4g5a4glmaJMpNqVuYMsrfBw94GLyWOAJbmEOUtEpVJIJrRy9IsWDK2VpWKNi2VdlpbQmZk1Kjo0Kg6pYu0tFWl3B3C0iynoqClWcbSLKfIANYWBXurSGFtJuXN3qZia5OpaA9R1SpT3SLz4gdBun06PQMKV25KeHwavb0yN3okrt2U6e6V8XhVZEWQtX0+MdJ479wgZ855uN6tCSKIGkYPR9HCUaRQWKy4haMYYSErIsniZ0RjcVPv1CBkUtqS112CBEY0Sv+gjKrqf7yhv/WenWxYuZG8+ctYt2ITda+fIGoMX6zDuv7RVOfPMH7jjqNHiUUTdJw+R94qCwuXl7JgxT4Wrihh/rI95CzZQXa+GC/MWbaHBSv2MW9ZMfNXFDN36V5m5RUxbUEhMxftYtXmGspqXuThZ46z9l4rozIWcvs4MWz/7zGZ3D42m9vGZZO9cCOHHnqFtKlLuGNsNiMnzGZ02jxmzbuHv77Wjm62iQ3dELZj4cjv5NiFdkgCR+sXPPVKJ6/VfUp927c4277F0XYBV+dlOj/pZsCjEo3G0DTDBOCwFo2m6Wiazldf/cyDD79OYdFhNt1npdT6GK/8vZXWti/p7hoikQDdEE5FsqrTNyRz7ptuBodC6Cbb5r1PfuKRF05R+XATG3Y+SWHFqzx/7J8cfvE9Dr74AZXPfUDRs2exHLtKybEu9h3vpbS+H6vDg6VxkJITfew93kPx8R4q67v54rJEwxeDWI7fpOx4N/veuUnJ0S7euygTj0eJRSIQi6EYEW54VF441Y+lrp/iun72HOtl97FeSho9JhAlrG4Jq1sAq8wlUeqUKHEEKHEEKHUGU1S0cpOeZm/TsLYolDqDKfAkaWvJiCjobjrlbpUyVwhLs/i75HN/l46aXwtQK1SY9Dh7i0K5S8biEKONMpcfqzvAfleQD3/RBL0xIhps8XiMkGLg9WkMeRRx7WrhVB2o6WLBV1IM+jwqkmKuR+kRhjwaN7qDBBVj2KY7KvwsJEmlt0/C51UJBkWnNGLWkrFo3GT0CGDGTAW3P0xNp2euYNrUBWTNWMz8WQW8/MzrxCLDph3hcMQ05DCVi82LWdM1NF0zmeYx3vvga8orn6fY+heqDv6Vu7cd5L6iIxSVP8aeskcpq36KrXsPU1r5DDvLHmWP7WkWLS+n+shrvPT3ZppPfsavNwbQDFG3vHnUxej0BYxKm8uo9LmMTJvHiIkLGJE2jzsmziV/TRErNxQzddYKpmXfxcKCBygqe4Zvf+gSLkGxpOWyUHBOxJM2zUltSwP3qa/5e8PnPPJ8E1t2HWHVJhsP7H2YmkfewXX6Mt19itA8UTUiKWVs0+bL/NrvU/n40584dfobOjq+pLX1c94+dpoXXqgn4JeJxYd33WRFRQ+L3Ti/L0RIMojF4nzxzVWqHnWwe//bbNzzLFttr/D465+y/9nT2J86xf0Hmtj84EmK3/6V0uPdlNT1UVrfT0ldcqN9kLLGIYobBnji1AAfXAxQU3+Tsro+alsC2F1+XvvQh6pHiUeiqFqUz3+V+UvnENWOPkqP91Fyop/dR3soOt7HnuP97Ksfoszho8zhF0BsCbGv0ce+Rh8lDj8Wl0SJM5CKeiWOICWOIJbmEPY2FWtLiFJnAFubgr1dxdo6HNEq2g3K3QqWZgVri2Z+VFMEcFurSnmz/DtglrtDlLlkylwyVncIm1tERFtziLIGD1an2OYorh/ijU8DBLVwympOCBBryKazr9+v/s7XMGW7ZkTFKlRK4U44ZamaQTCQjJA6sqKntiwMI4KihYXKt5Fs0Ig/S2oLJefHurl0/IdAXJy/lZlZ+SxauJbinTV8f/4XfstGTxKVo1EhFw6kNFMURSEkK0SjUbpu9tHa/iFvHHPzzEvH2FX2KHusT/DSa/U8+9I71B55lqLyx3jo8X/w5okOXCc/pb75I250Dwqmexz0SCz1C166dIN5+VsYnb6IURkLGZkxn5EZ8xmRvoA7Js5j2ty1FKwtYta8DcxZtIkFBVvZZ3uavj6TthWPEIlGTLkCUcfqZi4fjcXQdYMTTZ9z9/b9jEpfyP++M1OcEVncOnYu1YdfJxgSUhKxlHFJlLARRjMiDPk0Qei9KdN+8isOHHmFcttT3HOvnZz5d2OreFpYnEVFzSCUtYc9+aSAihTQiEaj/HKln0PPnqLmuTPsqD7Kpr0vUvFkBzsPN1L452YKHz3FhiNt7Pjbd1jq+imp66e4rpd9x3vZd6yfkhODWJq8lDZ6qHYOYm/sY9/xfqwNg5TV93OgeYDvujSIxwiqEerPBbGc6KH4eD9lDR4sDi/lrkAKeBZnkJJGHyWNPoobvBTVDVLq8rOnbpCSJj/2FgVbc4hSZ5BSV5ASZ5DiJnHKXCEsbsmsEwU/tLxFxtaqpCLcb1PQMpdEuVukoskGjbVFocwl/S4SCsCrlDhl9jUEKG0KYmsJUd2hcvCkSpVb4s+tXurPBeiXdEhEU/NbI2WPJhorQUlHlo2UpEmS7TQwpPDzlQC9gyrdfTrBkIhuiURSJyiM1yuEhkMhnZBsoKkRDD1K2DCDVNSUYNTDBIIGfUMqUkisXCWlUv6Qa7p6o5WcOWtZv24PH737FUDqTiLSunDqJKXLYzFhdxU2DDRNwzCEfHk0FueDT/7J2nsszC+4n+yFG8ldcT8r1+5gzcbdLM7fxkcffUsc0CNhjGicQFDnZo+ENyDCfiwqwKjpEXaW/plR6QsZPWkxY6bkMXpyLiMzFnJn2nwysleSv2YPM2evYda89eTdVcib75wmEDTweIT+im5ECEqaYNNLCl6fQiComustcf72WjN3TlzMrWNyuH38PO5MW8iIjEWMyljMoQf/zvVujZ5BlUvXAly4GOD7ywq9HtGm9ks6Q14FVYvw65VetjxQxaSpK0mfuoKJU1ewfdcRU+VLyO1FzDtjLJrULYmZQrYxfrw8xIMvfUjtCx9xd8mr5KyqYt/DLRQ/2cnuJ0/zwGOn2fjQKXb89XtKj4s9wNL6fvYe7ab4+AD7Tgywr36QMqefvXVDFJ0YwuLwUuH0UdnkpfWCKjbVo2G+uBJiv2MQS3KP0OHD4gxQ2uQ1j4/SJj8ljT721g2x+1g/W/9xg10netn2djeFR/uwOIOUuyTKXbKo+9whSp0yJQ4JS3OI4qYApU6JcrdCuVtEu4p2w0xL1f+Rdg6nrGoqpbWYEbHcHUoB0dIcEqmsM0RpYxCLM0hFq0RNm8Jjp0L884YqXuuIMA0Vr7cQflJUMXDXzaimaqaHYSSakjMJShr9gxLXumUu/BLkh0sBBr26uX+oo2jD2jV+v8bgoMzAoMyQR8YXUBkcUrl+U0YKCX3Um11Bvv5ugNOfdHPy4z6++cmHoob/WOn77gcOsmptCevXl9HWchbAjCQaiqKiqhqSJBMOG7+Rlhv2nEtaUyU5mKff/Yz06WsZk57HuEkLGZ02l5Fj5zN6/Dyyctby+WffkUggJA3C4kUIKaa9scnNE6pncZ5+8RjjpuQzduoSxk7NZ8zUfBOMi0jPWs7ilYXMmLuOuXn3sm6LjQ/P/oBhRBkcUIR2Z1ikD4pqoGgGAUnFiMZMmlGCzve/YNzU5dyeNp870xcxclIed6YvYm7eFj75/Ae6BzS++cnLR1/20P7RTd5qvorrgz6u9ocJxxIpp59oLIat+mlm5NxN5tzNTM3ewNrNFQx4fMSJm7qXYdHkSSTEbpqmE49GkdQIx05dofZvn3Jf5TFmrTnA+MV7ube2jm0Pt3HPERebHu5g1ZEOHnjhW0re6cbWOES5w0Np4wBlDUOUNg5R0uTB4vKzr36QojpTBc3h42Czj18HIpCI0u/Xef6Ml0qXF7vTK2rMJh9Fx/vZdbSHfQ2DlDl8WBxeihuSqakXi8uPpTmA1S1hcQUpdwYoc/jNtFXG3qpga1EpaQpS5pSwuGTKnHIq/RQAGq4Rk2OK39Z/SXAOR79QCpwCoCqlTllEXKeCxSFT7pSxN4ewuwJUuoK89olCvyTqQlUTTRNZ0sU2vTnDNXQR/XQjmprnJm22k+ptRjiMETWXfZUIHq9GT2+IgSHNnBlGTSNS0T1PjjFUPczV6wFu9obo7pP59XqQnl6Zq10ypz/v4fSnfaha7I+7pstWW9i8ZT9lpY/z80/XgAThSFJw1UhJKUTC4d+kqdHfeQoIr3KNRDzBt99dZv0mCzv2VLPp/hKKyw8zI3slazbuYldRLR9//DXxeBxF0UVb3zBMw8gImq6bg9Qw4WiMT7/8gawFmxg3LT8FxDFTChg1aTETZy5jwfJtTJ+3npzczWzedohvv78BiCI5yaKJx4dnRH6/gtenYuhi0Fvv+JhxU5dx+8R53Jmey50ZedyZvpi5eVv44qufSZAgGo2I6BWN0u+R+eb7ATo+6uaL77xc71bx+HSCkkZ55ROkZa5mUtY60qav4q715Vy/6eXSNZlvf/Ty4y8+Ll8NEJQ0Ymb3VlINWr/q55Gmq1S+dp57H+zg3oc6WFlZx1LLW9xzuIU1NY2s2t/M6gffZfffL1P8Tjdldf2UNg5Q0jRAUV0PZY4hrC4vdrePssZB9h3vo/h4H5aGfl7+MEjPgI6iGPzSrfJo2xAVDg82h4eqlgD25iAljR6s7iAWp4+99f3sreunuGEQi8OH1eXH7g6aH4VezL4TA5TUeyht9FLW6MXi8FPc6GXn0X721nsobQpicchYm0Nmp1Wm1BlMpZvJI9LS0O87om0a1t9Ey99GzjKnRJlLptwlU+FWKXeFsDgkrE0B7A4/lc4ADV+q+GWDSDSSWsoWTTox6xscCiGFhDZN1NxJ1E2SRSQSAcSaklBAF1spqhox9Uo1unqDXL3hY2BIQ1FFyhlSIkiSbi4hayhqhKBs0DekcPmaxI3uELISRQqJnsAfpqYTJ6/g8OFX+PzTHwFSVBxNN7lyuoGiaClNk5gpshoKKcL62BDLpXJIDLkv/drD4Qdf4qlnX8Ve/SgH//wcS5bfz33by7jnXgsfvP+VKKBVFUUzRV01oYCtqKoJRpVwNEJv/yB3rd/LuCn5jJ9awLgpAoijJ+cyfno+MxdsZFL2KrIWbmLXvofo6h6CRCJ1szD04bmnzy8TUgz8ARUjLKJT53vnGD8tnzvS5nNnei4jMvIYkb6ErHl38+HZC1y62IWhCwJAzNzggAT+oML5Hwc5d2GQmz0yP1/u577Cw0yavZ70WetIz1zHio12zn/XxY8Xh7j46xDd/TI3e4IMDEqEDaHy5j43QO3xy1S+c4mqo1eorr9JTUM35W9fZs2hdnLLjrKw+G2W17aw9aUL7D3WRXF9H8WNAoilDQOUNQ1S7hyirGkAu2uIIx1BXj4bwn6ii+qmXr68JhSnA5JGlyfMkyeF1ozd6cXu8mN3BSh3+bG1BKhoDVLVKmFz+bA3+6loNgnfLj8VzX6hE+MKUHS0n71H+9l3bJDi415K67yUNvnZWz9ESaOX4gYvJQ1eypwBs6Oq/o9o99uIlwRquTtEcZNvuNvqDmFtMb+3RcHmCmJxiPqwzBnE4gxQ7ghicwapcPqxOwI8+16I/kCEmJmFhM35d9RUY1NUoaaXXIY2whFzMTiMJBl4vDpySJQTihIxt2aE3ms8IcYRQm5DExv30RhGRGjdqKpBSDZSnflIVDR/grKOJBsm+P9FsyZj6gps9hc48+43GJEE/QMKXp+GHNIIKRqKoiHLitkhEuE8bMqbC+spw4yI4i5z+v0v2bilnOWrC9l0XymrNu5mcuYKFhdsYf2mUk6e+oRoNGZGw7ApZZc8hhiSRsNioTdsYN//NGOnLGHs1DxGT17MqEkLGTUp2bxZwMSZBUybvYbawy+IGjMifOB1XQxXVTX5Qmum14HoegKcfu9TRmbk8t8T53DbxHncmbaIkem55Cy8m0MPvcb+gy/ibj5LMKgIKXVNRO6ka2wkGiVBnG9+7GHznieYNv9ups7ZSEbOBtbdV8uNbq+ZhsRTb0w4HMHjN3B/OURt/U2qjt+g4ugNqup7qWjsxXL8JsVvX6X4navsefNXit6+SmldF1bHICWN/ZQ0DVDS5KHMMUS5Y4iqFj8VzR6q3D4OtQV57LSM43yYc79K/NAloxnJG0iUn7o0HnQPUu30UNMim0D0Y2/2U9kSoKpV4sBJmf0dEjVtQWrbZA60K9S0Bjl4UuFAW5Cq5iDPnQnyxRWV1vMSj7V7qWzop7JxkGqXB0ujl/JGLyV1A5Q4vJS5gljdMla3lBo32FtUrM0iYtpbNMqdIcocEja3QmmTl3JXEGuzQrnLPM0KNpdMhSvAgVaZ/e4gxXUe9h73UVwXoKwxSFmjjxq3hPPbMEFVjJoiEWE/p6oGkbAYNyRt2MS1rJvD+QSqEiEgGVy5EeTKDYmgbKAoYgtfNWJcvxnC6xM1pqZF0MNh9Egk1Qg0kh4nYXHNBQOGCeQoIUVYLuhGhHjiXwBxft52du99hjffepdEIgEkCCkqoaS/W9L9NB5LzQ6HPcmHPediZkfV0fwBkzNXM3HqciZMKWDc5CWkTVtK2tQ8Jk1biqv5DADhiBn6Y3HiiWFjSTHfEd2qoByixP6wAOGUXBOA87hj4hz+NHYWt4zOZOLMJUyfu4bDD7+CpkdSdWzMbBcrpjdC0hgkbnqoS0qU515pZkRGLrdNnMft6fMZkbGYsVMLyLtrF5NmrGDqrFUU7X0Iny+Y4oomDWXi8QSJeALdMHij5XseqHqLKfPvIyN7IxnZG9i57zECAXXY3jkmdgn1SBjHF16q67upaeqluqEP2/EebI39lDf2s/foTfYd66K8aZCS+gGKTvRRXN9HWdOgSEHdfqzNAWzNAexuP/vbghw6pXDoZIiDLQH+3Obli2saJKIQEwvRmm4gyzrvfhukurEPa10vtiavGekCVJqKaHaXn0p3gKpWsWxb2ypzqF2l2h2kutlPhWOIB1uG+OaaSjwaIR6JEFTDXBtU+blb4fw1mTc+9LHfOUhpnYeSetH4EWlvAKtLwuIIYXer2NwhrM2y+NylYm1WsDbLKU5ruUui3BnC6lKxNytUuGTsjiDHvtK4MhTmqysKjV/KvPy+xCsfBHn9rMTpH3W6/aZYVySS6voPS2QM27OJ+bjJSQ4PZ0+RmIiaQckgpEYY9On8ciXAtW6JQa9GQBIrULoWFVIZRlSICIcFNuSQgSRFGOjX6OmRGRjS8AWFaLHfr5q2bH8AxA1bDnD/9ico3Pssr7zezqXL3UiyjscrE4lFzXAsPN50IyyEcyNC/Cjx/zkArtaPmJ69jskzV5ExfTlpUwtIn1ZAxrR8Js9YRqOjE8DsXhkpQZ1oTKhiByUzdUwkOPvZN0yfvY6xU0Q0HJG+gNsnzE6d0ZMXkjFrGVNz7sJe/SyypKbk1AUbKJySSU96nkOCYCjMP1p+ZvnWRxkzfRm3pc3ntvT5jJyUy8SZd7G19DnWb32QHSXP0Hryq981pKJmVIua5pb9XpUDr53D/sJHLL//YSZmbWZC5gbWbK7k4sWbJBKCmxiLx/ihR+X4Zx72N/RSXd9HRWMflc4hLI0DFNf3UdIwQGnjABaHaMbsqx9gz/Feik70UlzfT5lTAFEwX7zY3X5q2iQqmr3sbwlQ0+zjbx8G8WnCqz0ajZkGKCLj+PZGiAfbhqh0eUwB30AqPbU7g9icASpcQeyuAPuTi7fNASodfmz1gzx5cojvbgrHXJHBhM2VrjixaISYyUS53Bui47zE6x/6OewcpLh+iH0NHoob/ZQ1SdiaFTECcStYXQrlzhAWh4zFKWF3y9jc5iilyU+5U6LSrVDVLGFzBuj4URN1nOk/mSRaG2bqKbZrhm+asdgwAKOmXH40KjI6QxekfFXRiUSEcU0sLqKpcFIO4wuqdPUGMCImWV+L0d2ncPGKxI0elcs3ZC5eC9Ln0dD0KErIICiFUdQoshIhpAnOqSQbJtEk9seOwTnz7mPW3HvJXvAAecvLqTnwBh6/uKBF7hs1nXUiRONhvEGdvkHV9AsfrhljMfHDWzrOmkBcTsb0paRPzyd9+hIypuczeeYK6hsEEJPecdGkB13St1yPpGTlnS3vMWn6KsZNyWfUpFxGpC/i9glzGZE2n1GTFrFg2VZmzlvD5KxlPPH0W+ha2DSrjDAwGCd70IYAAAPxSURBVELTRcv6yk2JgSGDYCjMhcs+nGe7KH28nYlz7uFPExdwR8YiRkzKY8zkPBYt38Zfj37M069/hKPtK3r6faiqIW5EZoNKkBwMIMbVXomKv53D/rdzWB7vYPX2J7h375MUVzzPTz9fxzAiyLJBt1flqbYequpFBLQ39FPpGKTCKUBhcQxR0jjEvvp+LE4vNSdVrM1+yhxDQoq+cYiqdvk3q0kyNncQuztIWYOHsvoBbE1DdHynm4NocWdXlDAh2SCih/muW+NIyyA1bpGSWh1i677c6cfiEBKHdpdMhUuiyh2kxh2kstmDrWGQVz70cX1Ih8QwMSIWH75JG4ZI+WORCMQjxCKiOXGpJ0Tn90HqzgU52OzB0iCUu8tdMuXNJhAdISxOGYszSKVbpbZdp6ZdocIdpMIVxOYIUOEMYm3y8mSnj69uaIRjMRKxYTdgSKR+tyTZP1mKhEI6mimNr5vpo64n3YBFhhMzr8eUA1Q0KYMZS83+Eok48VicQY/Kz78GuHJT4UpXiBu9Ej0DKje7ZQaGFPzBMN5AmIGhEP6Ajs+vohvDjlF/GBHTp64ia85mcgv2sGp9NdsKn+T776+l0kevP4wcCiPLETw+g+s9Mj9f8hFSdWJJqcJozHTJhY5TnzA9Z70JxGVkTC8gffoSJs0sYGrWXTQ1nQb4nXnksJVW9HeMnv4BD4cefJHpc9cxbtpSxk9fSlrmCiZlr2LK7DUs37CXaTl3sSh/C599doGE2ajRNIML39/EF9C5fM3HiZaLfHLeg+v96xx4+RuqX/qKVTufJXdjFVn52xk9tYAxU5cyccYyKmqfZcgXQlINwpE4kbDYO0t5zhu/UQJLxDn1ZS+WV85jf/U8lmfOYn/6DM+89TktZ35Glg3iMRElHF952d/QTWVDL5a6XmyNg9icHqwOD1anD4vTS0nTIEUnerE4vVS0SpQ3+7E4PBzqVDjcqVDaOIi12U9Ve4hyl5j9lTsDWBqGKGv08Oc2Hz/3me7EcdH5Vs2LUVKivPOpj6rGPqodHuwOH3aXH0vjEOUOLxZXAIvTj83pN1W0g1S5/Dx8yk/dV348SgShEWum+PFEKsuIxYSVtqELE5jklkuSZkgiBoQ5f0Oh1uWnvMmPNQlGZ4iyJkl0QJ1B9p0Yoqzeg90ZoLpFoaZVxeYIYG3yY2/yY2vyUtvs5eNfFCGDb94cxWhomA+cNBlNdsglSTc5omJ0oetRU15f+BxGTd+MsBEV/hnh4WaPEtJRQsMqcJFwOAX8eELMiH1BjYEhhYEhFV9AxxcQs8yYmUEJ2YxYiub2P4D478e/H/9+/J97/BuI/378+/F/weP/BY/eG8+RVV00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E:\Новая папка (2)\NrwvZ9JnM1M.jp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31212" y="1369088"/>
            <a:ext cx="5929575" cy="4119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IMG-20210504-WA0006.jpg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131212" y="635558"/>
            <a:ext cx="5929575" cy="5586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:\9 мая  измери\X1cla5ItNBc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671136" y="1051358"/>
            <a:ext cx="6849728" cy="4755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9 мая  измери\jNEw0w_E2oY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125787" y="1200760"/>
            <a:ext cx="5940425" cy="4456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sun9-8.userapi.com/impg/fnw-i1Gzmo9JyteQb78-Uk5_jO1EyVKrk3wLvQ/ZbgGXBm9uRE.jpg?size=1280x960&amp;quality=96&amp;sign=0ba221c6e779330321625e02fd01abd7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03429" y="1494692"/>
            <a:ext cx="4985141" cy="3868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sun9-76.userapi.com/impg/qhr0x19udIzv1XA5rgAfSe4VsTeZTH8Ogj-3Uw/sJND6Zuzd9I.jpg?size=1280x960&amp;quality=96&amp;sign=a86fa35fd23e428fbed500469a429c51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65403" y="1850194"/>
            <a:ext cx="5061194" cy="3157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584545" y="0"/>
          <a:ext cx="11380928" cy="6670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sun9-69.userapi.com/impg/MlnwV3-9F4BXY9wW1wWbHH4ggFp8yuKqFMeeJQ/OTy14aI10zM.jpg?size=1280x960&amp;quality=96&amp;sign=b960f6367c731d11655bf21f94b7533e&amp;type=album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469943" y="1273628"/>
            <a:ext cx="5252113" cy="4310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AppData\Local\Microsoft\Windows\Temporary Internet Files\Content.Word\GTee2PyeTP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200598"/>
            <a:ext cx="5940425" cy="445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AppData\Local\Microsoft\Windows\Temporary Internet Files\Content.Word\fCx3qqZWaO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173247"/>
            <a:ext cx="5940425" cy="451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90006" y="189571"/>
            <a:ext cx="2811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Модульный ФАП </a:t>
            </a:r>
            <a:r>
              <a:rPr lang="ru-RU" dirty="0" err="1" smtClean="0"/>
              <a:t>с.Вожи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C:\Users\USER\AppData\Local\Microsoft\Windows\Temporary Internet Files\Content.Word\zmM6HCqsS7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261829"/>
            <a:ext cx="5940425" cy="633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Y2GaBXG1mj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073745"/>
            <a:ext cx="5940425" cy="471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taxHfXA2vn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200598"/>
            <a:ext cx="5940425" cy="445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GtFzdWc5XT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932412"/>
            <a:ext cx="5940425" cy="49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KefrHGDz1i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200598"/>
            <a:ext cx="5940425" cy="445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jbXGg-jXlY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680528"/>
            <a:ext cx="5940425" cy="349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QUXZd3XP9j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414" y="274638"/>
            <a:ext cx="8170985" cy="77778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Демографические показатели</a:t>
            </a:r>
            <a:endParaRPr lang="ru-RU" sz="36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865962" y="1293666"/>
          <a:ext cx="9033291" cy="4846195"/>
        </p:xfrm>
        <a:graphic>
          <a:graphicData uri="http://schemas.openxmlformats.org/drawingml/2006/table">
            <a:tbl>
              <a:tblPr/>
              <a:tblGrid>
                <a:gridCol w="2377742"/>
                <a:gridCol w="1934358"/>
                <a:gridCol w="1875692"/>
                <a:gridCol w="2682939"/>
                <a:gridCol w="162560"/>
              </a:tblGrid>
              <a:tr h="1039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с 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Измери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с.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Вожи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Всего по 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Измерскому</a:t>
                      </a: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СП</a:t>
                      </a: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Родилось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Умерло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Естественный прирост населения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Прибыло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Выбыло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Миграция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-6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Общий прирост населения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-6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-10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 descr="C:\Users\Admin\Desktop\отчет2019\ТА1ССР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378" y="193240"/>
            <a:ext cx="2190029" cy="95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s4YbehALMs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wDN-1v5swr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thSjCfNnaz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Olga\Desktop\IMG_271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300412" y="1590992"/>
            <a:ext cx="5591175" cy="3676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Olga\Desktop\IMG_271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290887" y="1488440"/>
            <a:ext cx="5610225" cy="3881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Olga\Desktop\IMG_267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125787" y="1381125"/>
            <a:ext cx="5940425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Olga\Desktop\IMG_267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126422" y="1381125"/>
            <a:ext cx="5939155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BIIKPQ9gGmk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367989"/>
            <a:ext cx="5940425" cy="589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-20211002-WA00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100012"/>
            <a:ext cx="5940425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-20211002-WA001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7" y="457200"/>
            <a:ext cx="5940425" cy="593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87784"/>
              </p:ext>
            </p:extLst>
          </p:nvPr>
        </p:nvGraphicFramePr>
        <p:xfrm>
          <a:off x="997527" y="1746737"/>
          <a:ext cx="10120746" cy="1810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2568"/>
                <a:gridCol w="1031222"/>
                <a:gridCol w="1535075"/>
                <a:gridCol w="1241719"/>
                <a:gridCol w="1217087"/>
                <a:gridCol w="1320097"/>
                <a:gridCol w="1152147"/>
                <a:gridCol w="1270831"/>
              </a:tblGrid>
              <a:tr h="913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КРС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коров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свиней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Овцы, козы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Лошади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Пчелосемьи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164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288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1682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183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476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164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287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1686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9400645"/>
              </p:ext>
            </p:extLst>
          </p:nvPr>
        </p:nvGraphicFramePr>
        <p:xfrm>
          <a:off x="3394941" y="3844637"/>
          <a:ext cx="5302249" cy="1799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7458"/>
                <a:gridCol w="2704791"/>
              </a:tblGrid>
              <a:tr h="608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получено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субсидий в тыс. рублей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7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562,2</a:t>
                      </a:r>
                    </a:p>
                  </a:txBody>
                  <a:tcPr marL="68580" marR="68580" marT="0" marB="0"/>
                </a:tc>
              </a:tr>
              <a:tr h="537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10861" y="576681"/>
            <a:ext cx="7854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Поголовье скота  на 1.01.2022года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0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_20210929_0841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87" y="1201876"/>
            <a:ext cx="5940425" cy="445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3762" y="262704"/>
            <a:ext cx="11565228" cy="37513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Собираемость налогов в поселении 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716553440"/>
              </p:ext>
            </p:extLst>
          </p:nvPr>
        </p:nvGraphicFramePr>
        <p:xfrm>
          <a:off x="2067859" y="105136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3906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930" y="1820543"/>
            <a:ext cx="10610023" cy="20667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1176099977"/>
              </p:ext>
            </p:extLst>
          </p:nvPr>
        </p:nvGraphicFramePr>
        <p:xfrm>
          <a:off x="2032000" y="1019909"/>
          <a:ext cx="8128000" cy="552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1947" y="170206"/>
            <a:ext cx="1067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продукции животноводства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00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0348" y="179982"/>
            <a:ext cx="7050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Барашин Владимир Александрович с. </a:t>
            </a:r>
            <a:r>
              <a:rPr lang="ru-RU" sz="36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Вожи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жарка\Desktop\Новая папка (6)\20190110_110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603" y="1934308"/>
            <a:ext cx="5661742" cy="4246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жарка\Desktop\Новая папка (6)\20190110_110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0678" y="294650"/>
            <a:ext cx="4343695" cy="3025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жарка\Desktop\Новая папка (6)\20190110_1102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0678" y="3361271"/>
            <a:ext cx="4343695" cy="3257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28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/IMG-20181213-WA0004.jpg?id=15446965030000000717%3B0%3B4&amp;x-email=denisova-oljg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pf.mail.ru/cgi-bin/readmsg/IMG-20181213-WA0021.jpg?id=15446965760000000002%3B0%3B5&amp;x-email=denisova-oljga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s://apf.mail.ru/cgi-bin/readmsg/IMG-20181213-WA0002.jpg?id=15446967110000000697%3B0%3B1&amp;x-email=denisova-oljga%40mail.ru&amp;exif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65175" y="160337"/>
            <a:ext cx="10946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подсобное хозяйство 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Дятлов Александр Анатольевич с. </a:t>
            </a:r>
            <a:r>
              <a:rPr lang="ru-RU" sz="36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Вожи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ожарка\Desktop\Новая папка (6)\20190110_135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173" y="1703686"/>
            <a:ext cx="4877089" cy="435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жарка\Desktop\Новая папка (6)\20190110_135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6336" y="1703687"/>
            <a:ext cx="5695018" cy="435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12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1899</TotalTime>
  <Words>257</Words>
  <Application>Microsoft Office PowerPoint</Application>
  <PresentationFormat>Произвольный</PresentationFormat>
  <Paragraphs>99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Воздушный поток</vt:lpstr>
      <vt:lpstr>Отчет главы Измерского сельского поселения  о социально-экономического развития Измерского сельского поселения в 2021 году  и задачах на 2022год Валитова Раиса Минсаетовича</vt:lpstr>
      <vt:lpstr>Слайд 2</vt:lpstr>
      <vt:lpstr>Слайд 3</vt:lpstr>
      <vt:lpstr>Слайд 4</vt:lpstr>
      <vt:lpstr>Демографические показатели</vt:lpstr>
      <vt:lpstr>Слайд 6</vt:lpstr>
      <vt:lpstr>Слайд 7</vt:lpstr>
      <vt:lpstr>Слайд 8</vt:lpstr>
      <vt:lpstr>Слайд 9</vt:lpstr>
      <vt:lpstr>Слайд 10</vt:lpstr>
      <vt:lpstr>Слайд 11</vt:lpstr>
      <vt:lpstr>ИП Милицкова Р.С.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Собираемость налогов в поселении   тыс. руб. 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Исполком Антоновский</dc:creator>
  <cp:lastModifiedBy>USER</cp:lastModifiedBy>
  <cp:revision>258</cp:revision>
  <cp:lastPrinted>2018-11-29T10:42:42Z</cp:lastPrinted>
  <dcterms:created xsi:type="dcterms:W3CDTF">2018-11-22T15:00:39Z</dcterms:created>
  <dcterms:modified xsi:type="dcterms:W3CDTF">2022-01-31T05:37:59Z</dcterms:modified>
</cp:coreProperties>
</file>